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4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306" r:id="rId21"/>
    <p:sldId id="277" r:id="rId22"/>
    <p:sldId id="307" r:id="rId23"/>
    <p:sldId id="276" r:id="rId24"/>
    <p:sldId id="303" r:id="rId25"/>
    <p:sldId id="304" r:id="rId26"/>
    <p:sldId id="305"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6" r:id="rId40"/>
    <p:sldId id="297" r:id="rId41"/>
    <p:sldId id="298" r:id="rId42"/>
    <p:sldId id="300" r:id="rId43"/>
    <p:sldId id="301" r:id="rId44"/>
    <p:sldId id="290" r:id="rId45"/>
    <p:sldId id="291" r:id="rId46"/>
    <p:sldId id="295" r:id="rId47"/>
  </p:sldIdLst>
  <p:sldSz cx="18288000" cy="10287000"/>
  <p:notesSz cx="6858000" cy="9144000"/>
  <p:embeddedFontLst>
    <p:embeddedFont>
      <p:font typeface="Calibri" panose="020F0502020204030204" pitchFamily="34" charset="0"/>
      <p:regular r:id="rId49"/>
      <p:bold r:id="rId50"/>
      <p:italic r:id="rId51"/>
      <p:boldItalic r:id="rId52"/>
    </p:embeddedFont>
    <p:embeddedFont>
      <p:font typeface="Finger Paint" panose="020B0604020202020204" charset="0"/>
      <p:regular r:id="rId53"/>
    </p:embeddedFont>
    <p:embeddedFont>
      <p:font typeface="Lato" panose="020F0502020204030203" pitchFamily="34" charset="0"/>
      <p:regular r:id="rId54"/>
      <p:bold r:id="rId55"/>
      <p:italic r:id="rId56"/>
      <p:boldItalic r:id="rId57"/>
    </p:embeddedFont>
    <p:embeddedFont>
      <p:font typeface="Merriweather" panose="00000500000000000000" pitchFamily="2" charset="0"/>
      <p:regular r:id="rId58"/>
      <p:bold r:id="rId59"/>
      <p:italic r:id="rId60"/>
      <p:boldItalic r:id="rId61"/>
    </p:embeddedFont>
    <p:embeddedFont>
      <p:font typeface="Raleway" pitchFamily="2" charset="0"/>
      <p:regular r:id="rId62"/>
      <p:bold r:id="rId63"/>
      <p:italic r:id="rId64"/>
      <p:boldItalic r:id="rId65"/>
    </p:embeddedFont>
    <p:embeddedFont>
      <p:font typeface="Squada One" panose="020B0604020202020204"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178">
          <p15:clr>
            <a:srgbClr val="9AA0A6"/>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B5F9E8-D170-418C-A160-0C4946C9DC2F}">
  <a:tblStyle styleId="{1EB5F9E8-D170-418C-A160-0C4946C9DC2F}"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9E9E9"/>
          </a:solidFill>
        </a:fill>
      </a:tcStyle>
    </a:wholeTbl>
    <a:band1H>
      <a:tcTxStyle/>
      <a:tcStyle>
        <a:tcBdr/>
        <a:fill>
          <a:solidFill>
            <a:srgbClr val="D0D0D0"/>
          </a:solidFill>
        </a:fill>
      </a:tcStyle>
    </a:band1H>
    <a:band2H>
      <a:tcTxStyle/>
      <a:tcStyle>
        <a:tcBdr/>
      </a:tcStyle>
    </a:band2H>
    <a:band1V>
      <a:tcTxStyle/>
      <a:tcStyle>
        <a:tcBdr/>
        <a:fill>
          <a:solidFill>
            <a:srgbClr val="D0D0D0"/>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9E9E9"/>
          </a:solidFill>
        </a:fill>
      </a:tcStyle>
    </a:lastRow>
    <a:seCell>
      <a:tcTxStyle/>
      <a:tcStyle>
        <a:tcBdr/>
      </a:tcStyle>
    </a:seCell>
    <a:swCell>
      <a:tcTxStyle/>
      <a:tcStyle>
        <a:tcBdr/>
      </a:tcStyle>
    </a:swCell>
    <a:firstRow>
      <a:tcTxStyle b="on" i="off"/>
      <a:tcStyle>
        <a:tcBdr/>
        <a:fill>
          <a:solidFill>
            <a:srgbClr val="E9E9E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68" y="48"/>
      </p:cViewPr>
      <p:guideLst>
        <p:guide orient="horz" pos="5178"/>
        <p:guide pos="5760"/>
      </p:guideLst>
    </p:cSldViewPr>
  </p:slideViewPr>
  <p:notesTextViewPr>
    <p:cViewPr>
      <p:scale>
        <a:sx n="1" d="1"/>
        <a:sy n="1" d="1"/>
      </p:scale>
      <p:origin x="0" y="0"/>
    </p:cViewPr>
  </p:notesTextViewPr>
  <p:gridSpacing cx="114300" cy="1143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2.xml"/><Relationship Id="rId61" Type="http://schemas.openxmlformats.org/officeDocument/2006/relationships/font" Target="fonts/font1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d135c3f9b1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1d135c3f9b1_2_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d135c3f9b1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2" name="Google Shape;392;g1d135c3f9b1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d135c3f9b1_2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1" name="Google Shape;411;g1d135c3f9b1_2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d135c3f9b1_2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g1d135c3f9b1_2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d135c3f9b1_2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5" name="Google Shape;445;g1d135c3f9b1_2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d135c3f9b1_2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2" name="Google Shape;462;g1d135c3f9b1_2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d135c3f9b1_2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1d135c3f9b1_2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d135c3f9b1_2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g1d135c3f9b1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d135c3f9b1_2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4" name="Google Shape;524;g1d135c3f9b1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f6d2f1f8c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g1f6d2f1f8c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f6d2f1f8c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g1f6d2f1f8c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2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d135c3f9b1_2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g1d135c3f9b1_2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f6d2f1f8c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g1f6d2f1f8c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412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d135c3f9b1_2_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4" name="Google Shape;594;g1d135c3f9b1_2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f6d2f1f8c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f6d2f1f8c7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6d2f1f8c7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1f6d2f1f8c7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7502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6d2f1f8c7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1f6d2f1f8c7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5338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d135c3f9b1_2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0" name="Google Shape;610;g1d135c3f9b1_2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fd2681305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g1fd26813058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6d2f1f8c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g1f6d2f1f8c7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fd2681305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1" name="Google Shape;671;g1fd26813058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fd26813058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g1fd26813058_3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d135c3f9b1_2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1d135c3f9b1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d135c3f9b1_2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7" name="Google Shape;707;g1d135c3f9b1_2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178e673328_3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8" name="Google Shape;718;g2178e673328_3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178e673328_3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2" name="Google Shape;732;g2178e673328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178e673328_3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6" name="Google Shape;746;g2178e673328_3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178e673328_3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7" name="Google Shape;777;g2178e673328_3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178e673328_3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5" name="Google Shape;795;g2178e673328_3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178e673328_3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3" name="Google Shape;813;g2178e673328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197356cdd1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3" name="Google Shape;853;g2197356cdd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6030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197356cdd1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3" name="Google Shape;853;g2197356cdd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740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197356cdd1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3" name="Google Shape;863;g2197356cdd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8715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d135c3f9b1_2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g1d135c3f9b1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197356cdd1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3" name="Google Shape;873;g2197356cdd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3493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197356cdd1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3" name="Google Shape;873;g2197356cdd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9162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178e673328_3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1" name="Google Shape;831;g2178e673328_3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178e673328_3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3" name="Google Shape;843;g2178e673328_3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4" name="Google Shape;88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d135c3f9b1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 name="Google Shape;300;g1d135c3f9b1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d135c3f9b1_2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g1d135c3f9b1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d135c3f9b1_2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2" name="Google Shape;332;g1d135c3f9b1_2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d135c3f9b1_2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g1d135c3f9b1_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d135c3f9b1_2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3" name="Google Shape;373;g1d135c3f9b1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18288000" cy="9756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660784" y="2382511"/>
            <a:ext cx="1491526" cy="9165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1458900" y="2644900"/>
            <a:ext cx="15376200" cy="3329400"/>
          </a:xfrm>
          <a:prstGeom prst="rect">
            <a:avLst/>
          </a:prstGeom>
        </p:spPr>
        <p:txBody>
          <a:bodyPr spcFirstLastPara="1" wrap="square" lIns="182850" tIns="182850" rIns="182850" bIns="182850" anchor="t" anchorCtr="0">
            <a:normAutofit/>
          </a:bodyPr>
          <a:lstStyle>
            <a:lvl1pPr lvl="0">
              <a:spcBef>
                <a:spcPts val="0"/>
              </a:spcBef>
              <a:spcAft>
                <a:spcPts val="0"/>
              </a:spcAft>
              <a:buSzPts val="8400"/>
              <a:buNone/>
              <a:defRPr sz="8400"/>
            </a:lvl1pPr>
            <a:lvl2pPr lvl="1">
              <a:spcBef>
                <a:spcPts val="0"/>
              </a:spcBef>
              <a:spcAft>
                <a:spcPts val="0"/>
              </a:spcAft>
              <a:buSzPts val="8400"/>
              <a:buNone/>
              <a:defRPr sz="8400"/>
            </a:lvl2pPr>
            <a:lvl3pPr lvl="2">
              <a:spcBef>
                <a:spcPts val="0"/>
              </a:spcBef>
              <a:spcAft>
                <a:spcPts val="0"/>
              </a:spcAft>
              <a:buSzPts val="8400"/>
              <a:buNone/>
              <a:defRPr sz="8400"/>
            </a:lvl3pPr>
            <a:lvl4pPr lvl="3">
              <a:spcBef>
                <a:spcPts val="0"/>
              </a:spcBef>
              <a:spcAft>
                <a:spcPts val="0"/>
              </a:spcAft>
              <a:buSzPts val="8400"/>
              <a:buNone/>
              <a:defRPr sz="8400"/>
            </a:lvl4pPr>
            <a:lvl5pPr lvl="4">
              <a:spcBef>
                <a:spcPts val="0"/>
              </a:spcBef>
              <a:spcAft>
                <a:spcPts val="0"/>
              </a:spcAft>
              <a:buSzPts val="8400"/>
              <a:buNone/>
              <a:defRPr sz="8400"/>
            </a:lvl5pPr>
            <a:lvl6pPr lvl="5">
              <a:spcBef>
                <a:spcPts val="0"/>
              </a:spcBef>
              <a:spcAft>
                <a:spcPts val="0"/>
              </a:spcAft>
              <a:buSzPts val="8400"/>
              <a:buNone/>
              <a:defRPr sz="8400"/>
            </a:lvl6pPr>
            <a:lvl7pPr lvl="6">
              <a:spcBef>
                <a:spcPts val="0"/>
              </a:spcBef>
              <a:spcAft>
                <a:spcPts val="0"/>
              </a:spcAft>
              <a:buSzPts val="8400"/>
              <a:buNone/>
              <a:defRPr sz="8400"/>
            </a:lvl7pPr>
            <a:lvl8pPr lvl="7">
              <a:spcBef>
                <a:spcPts val="0"/>
              </a:spcBef>
              <a:spcAft>
                <a:spcPts val="0"/>
              </a:spcAft>
              <a:buSzPts val="8400"/>
              <a:buNone/>
              <a:defRPr sz="8400"/>
            </a:lvl8pPr>
            <a:lvl9pPr lvl="8">
              <a:spcBef>
                <a:spcPts val="0"/>
              </a:spcBef>
              <a:spcAft>
                <a:spcPts val="0"/>
              </a:spcAft>
              <a:buSzPts val="8400"/>
              <a:buNone/>
              <a:defRPr sz="8400"/>
            </a:lvl9pPr>
          </a:lstStyle>
          <a:p>
            <a:endParaRPr/>
          </a:p>
        </p:txBody>
      </p:sp>
      <p:sp>
        <p:nvSpPr>
          <p:cNvPr id="15" name="Google Shape;15;p2"/>
          <p:cNvSpPr txBox="1">
            <a:spLocks noGrp="1"/>
          </p:cNvSpPr>
          <p:nvPr>
            <p:ph type="subTitle" idx="1"/>
          </p:nvPr>
        </p:nvSpPr>
        <p:spPr>
          <a:xfrm>
            <a:off x="1459255" y="6345800"/>
            <a:ext cx="15376200" cy="1082400"/>
          </a:xfrm>
          <a:prstGeom prst="rect">
            <a:avLst/>
          </a:prstGeom>
        </p:spPr>
        <p:txBody>
          <a:bodyPr spcFirstLastPara="1" wrap="square" lIns="182850" tIns="182850" rIns="182850" bIns="182850" anchor="t" anchorCtr="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a:endParaRPr/>
          </a:p>
        </p:txBody>
      </p:sp>
      <p:sp>
        <p:nvSpPr>
          <p:cNvPr id="16" name="Google Shape;16;p2"/>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grpSp>
        <p:nvGrpSpPr>
          <p:cNvPr id="74" name="Google Shape;74;p11"/>
          <p:cNvGrpSpPr/>
          <p:nvPr/>
        </p:nvGrpSpPr>
        <p:grpSpPr>
          <a:xfrm>
            <a:off x="1660784" y="8338260"/>
            <a:ext cx="1491526" cy="9165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1458900" y="1467900"/>
            <a:ext cx="15376800" cy="2489400"/>
          </a:xfrm>
          <a:prstGeom prst="rect">
            <a:avLst/>
          </a:prstGeom>
        </p:spPr>
        <p:txBody>
          <a:bodyPr spcFirstLastPara="1" wrap="square" lIns="182850" tIns="182850" rIns="182850" bIns="182850" anchor="t" anchorCtr="0">
            <a:normAutofit/>
          </a:bodyPr>
          <a:lstStyle>
            <a:lvl1pPr lvl="0">
              <a:spcBef>
                <a:spcPts val="0"/>
              </a:spcBef>
              <a:spcAft>
                <a:spcPts val="0"/>
              </a:spcAft>
              <a:buClr>
                <a:schemeClr val="lt1"/>
              </a:buClr>
              <a:buSzPts val="16000"/>
              <a:buNone/>
              <a:defRPr sz="16000">
                <a:solidFill>
                  <a:schemeClr val="lt1"/>
                </a:solidFill>
              </a:defRPr>
            </a:lvl1pPr>
            <a:lvl2pPr lvl="1">
              <a:spcBef>
                <a:spcPts val="0"/>
              </a:spcBef>
              <a:spcAft>
                <a:spcPts val="0"/>
              </a:spcAft>
              <a:buClr>
                <a:schemeClr val="lt1"/>
              </a:buClr>
              <a:buSzPts val="16000"/>
              <a:buNone/>
              <a:defRPr sz="16000">
                <a:solidFill>
                  <a:schemeClr val="lt1"/>
                </a:solidFill>
              </a:defRPr>
            </a:lvl2pPr>
            <a:lvl3pPr lvl="2">
              <a:spcBef>
                <a:spcPts val="0"/>
              </a:spcBef>
              <a:spcAft>
                <a:spcPts val="0"/>
              </a:spcAft>
              <a:buClr>
                <a:schemeClr val="lt1"/>
              </a:buClr>
              <a:buSzPts val="16000"/>
              <a:buNone/>
              <a:defRPr sz="16000">
                <a:solidFill>
                  <a:schemeClr val="lt1"/>
                </a:solidFill>
              </a:defRPr>
            </a:lvl3pPr>
            <a:lvl4pPr lvl="3">
              <a:spcBef>
                <a:spcPts val="0"/>
              </a:spcBef>
              <a:spcAft>
                <a:spcPts val="0"/>
              </a:spcAft>
              <a:buClr>
                <a:schemeClr val="lt1"/>
              </a:buClr>
              <a:buSzPts val="16000"/>
              <a:buNone/>
              <a:defRPr sz="16000">
                <a:solidFill>
                  <a:schemeClr val="lt1"/>
                </a:solidFill>
              </a:defRPr>
            </a:lvl4pPr>
            <a:lvl5pPr lvl="4">
              <a:spcBef>
                <a:spcPts val="0"/>
              </a:spcBef>
              <a:spcAft>
                <a:spcPts val="0"/>
              </a:spcAft>
              <a:buClr>
                <a:schemeClr val="lt1"/>
              </a:buClr>
              <a:buSzPts val="16000"/>
              <a:buNone/>
              <a:defRPr sz="16000">
                <a:solidFill>
                  <a:schemeClr val="lt1"/>
                </a:solidFill>
              </a:defRPr>
            </a:lvl5pPr>
            <a:lvl6pPr lvl="5">
              <a:spcBef>
                <a:spcPts val="0"/>
              </a:spcBef>
              <a:spcAft>
                <a:spcPts val="0"/>
              </a:spcAft>
              <a:buClr>
                <a:schemeClr val="lt1"/>
              </a:buClr>
              <a:buSzPts val="16000"/>
              <a:buNone/>
              <a:defRPr sz="16000">
                <a:solidFill>
                  <a:schemeClr val="lt1"/>
                </a:solidFill>
              </a:defRPr>
            </a:lvl6pPr>
            <a:lvl7pPr lvl="6">
              <a:spcBef>
                <a:spcPts val="0"/>
              </a:spcBef>
              <a:spcAft>
                <a:spcPts val="0"/>
              </a:spcAft>
              <a:buClr>
                <a:schemeClr val="lt1"/>
              </a:buClr>
              <a:buSzPts val="16000"/>
              <a:buNone/>
              <a:defRPr sz="16000">
                <a:solidFill>
                  <a:schemeClr val="lt1"/>
                </a:solidFill>
              </a:defRPr>
            </a:lvl7pPr>
            <a:lvl8pPr lvl="7">
              <a:spcBef>
                <a:spcPts val="0"/>
              </a:spcBef>
              <a:spcAft>
                <a:spcPts val="0"/>
              </a:spcAft>
              <a:buClr>
                <a:schemeClr val="lt1"/>
              </a:buClr>
              <a:buSzPts val="16000"/>
              <a:buNone/>
              <a:defRPr sz="16000">
                <a:solidFill>
                  <a:schemeClr val="lt1"/>
                </a:solidFill>
              </a:defRPr>
            </a:lvl8pPr>
            <a:lvl9pPr lvl="8">
              <a:spcBef>
                <a:spcPts val="0"/>
              </a:spcBef>
              <a:spcAft>
                <a:spcPts val="0"/>
              </a:spcAft>
              <a:buClr>
                <a:schemeClr val="lt1"/>
              </a:buClr>
              <a:buSzPts val="16000"/>
              <a:buNone/>
              <a:defRPr sz="16000">
                <a:solidFill>
                  <a:schemeClr val="lt1"/>
                </a:solidFill>
              </a:defRPr>
            </a:lvl9pPr>
          </a:lstStyle>
          <a:p>
            <a:r>
              <a:t>xx%</a:t>
            </a:r>
          </a:p>
        </p:txBody>
      </p:sp>
      <p:sp>
        <p:nvSpPr>
          <p:cNvPr id="78" name="Google Shape;78;p11"/>
          <p:cNvSpPr txBox="1">
            <a:spLocks noGrp="1"/>
          </p:cNvSpPr>
          <p:nvPr>
            <p:ph type="body" idx="1"/>
          </p:nvPr>
        </p:nvSpPr>
        <p:spPr>
          <a:xfrm>
            <a:off x="1458900" y="4545776"/>
            <a:ext cx="15376800" cy="31608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Clr>
                <a:schemeClr val="lt1"/>
              </a:buClr>
              <a:buSzPts val="2600"/>
              <a:buChar char="●"/>
              <a:defRPr>
                <a:solidFill>
                  <a:schemeClr val="lt1"/>
                </a:solidFill>
              </a:defRPr>
            </a:lvl1pPr>
            <a:lvl2pPr marL="914400" lvl="1" indent="-368300">
              <a:spcBef>
                <a:spcPts val="0"/>
              </a:spcBef>
              <a:spcAft>
                <a:spcPts val="0"/>
              </a:spcAft>
              <a:buClr>
                <a:schemeClr val="lt1"/>
              </a:buClr>
              <a:buSzPts val="2200"/>
              <a:buChar char="○"/>
              <a:defRPr>
                <a:solidFill>
                  <a:schemeClr val="lt1"/>
                </a:solidFill>
              </a:defRPr>
            </a:lvl2pPr>
            <a:lvl3pPr marL="1371600" lvl="2" indent="-368300">
              <a:spcBef>
                <a:spcPts val="0"/>
              </a:spcBef>
              <a:spcAft>
                <a:spcPts val="0"/>
              </a:spcAft>
              <a:buClr>
                <a:schemeClr val="lt1"/>
              </a:buClr>
              <a:buSzPts val="2200"/>
              <a:buChar char="■"/>
              <a:defRPr>
                <a:solidFill>
                  <a:schemeClr val="lt1"/>
                </a:solidFill>
              </a:defRPr>
            </a:lvl3pPr>
            <a:lvl4pPr marL="1828800" lvl="3" indent="-368300">
              <a:spcBef>
                <a:spcPts val="0"/>
              </a:spcBef>
              <a:spcAft>
                <a:spcPts val="0"/>
              </a:spcAft>
              <a:buClr>
                <a:schemeClr val="lt1"/>
              </a:buClr>
              <a:buSzPts val="2200"/>
              <a:buChar char="●"/>
              <a:defRPr>
                <a:solidFill>
                  <a:schemeClr val="lt1"/>
                </a:solidFill>
              </a:defRPr>
            </a:lvl4pPr>
            <a:lvl5pPr marL="2286000" lvl="4" indent="-368300">
              <a:spcBef>
                <a:spcPts val="0"/>
              </a:spcBef>
              <a:spcAft>
                <a:spcPts val="0"/>
              </a:spcAft>
              <a:buClr>
                <a:schemeClr val="lt1"/>
              </a:buClr>
              <a:buSzPts val="2200"/>
              <a:buChar char="○"/>
              <a:defRPr>
                <a:solidFill>
                  <a:schemeClr val="lt1"/>
                </a:solidFill>
              </a:defRPr>
            </a:lvl5pPr>
            <a:lvl6pPr marL="2743200" lvl="5" indent="-368300">
              <a:spcBef>
                <a:spcPts val="0"/>
              </a:spcBef>
              <a:spcAft>
                <a:spcPts val="0"/>
              </a:spcAft>
              <a:buClr>
                <a:schemeClr val="lt1"/>
              </a:buClr>
              <a:buSzPts val="2200"/>
              <a:buChar char="■"/>
              <a:defRPr>
                <a:solidFill>
                  <a:schemeClr val="lt1"/>
                </a:solidFill>
              </a:defRPr>
            </a:lvl6pPr>
            <a:lvl7pPr marL="3200400" lvl="6" indent="-368300">
              <a:spcBef>
                <a:spcPts val="0"/>
              </a:spcBef>
              <a:spcAft>
                <a:spcPts val="0"/>
              </a:spcAft>
              <a:buClr>
                <a:schemeClr val="lt1"/>
              </a:buClr>
              <a:buSzPts val="2200"/>
              <a:buChar char="●"/>
              <a:defRPr>
                <a:solidFill>
                  <a:schemeClr val="lt1"/>
                </a:solidFill>
              </a:defRPr>
            </a:lvl7pPr>
            <a:lvl8pPr marL="3657600" lvl="7" indent="-368300">
              <a:spcBef>
                <a:spcPts val="0"/>
              </a:spcBef>
              <a:spcAft>
                <a:spcPts val="0"/>
              </a:spcAft>
              <a:buClr>
                <a:schemeClr val="lt1"/>
              </a:buClr>
              <a:buSzPts val="2200"/>
              <a:buChar char="○"/>
              <a:defRPr>
                <a:solidFill>
                  <a:schemeClr val="lt1"/>
                </a:solidFill>
              </a:defRPr>
            </a:lvl8pPr>
            <a:lvl9pPr marL="4114800" lvl="8" indent="-368300">
              <a:spcBef>
                <a:spcPts val="0"/>
              </a:spcBef>
              <a:spcAft>
                <a:spcPts val="0"/>
              </a:spcAft>
              <a:buClr>
                <a:schemeClr val="lt1"/>
              </a:buClr>
              <a:buSzPts val="2200"/>
              <a:buChar char="■"/>
              <a:defRPr>
                <a:solidFill>
                  <a:schemeClr val="lt1"/>
                </a:solidFill>
              </a:defRPr>
            </a:lvl9pPr>
          </a:lstStyle>
          <a:p>
            <a:endParaRPr/>
          </a:p>
        </p:txBody>
      </p:sp>
      <p:sp>
        <p:nvSpPr>
          <p:cNvPr id="79" name="Google Shape;79;p11"/>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4"/>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p15"/>
          <p:cNvSpPr/>
          <p:nvPr/>
        </p:nvSpPr>
        <p:spPr>
          <a:xfrm>
            <a:off x="0" y="0"/>
            <a:ext cx="18288000" cy="9756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 name="Google Shape;90;p15"/>
          <p:cNvGrpSpPr/>
          <p:nvPr/>
        </p:nvGrpSpPr>
        <p:grpSpPr>
          <a:xfrm>
            <a:off x="1660784" y="2382511"/>
            <a:ext cx="1491526" cy="91652"/>
            <a:chOff x="4580561" y="2589004"/>
            <a:chExt cx="1064464" cy="25200"/>
          </a:xfrm>
        </p:grpSpPr>
        <p:sp>
          <p:nvSpPr>
            <p:cNvPr id="91" name="Google Shape;91;p15"/>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5"/>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 name="Google Shape;93;p15"/>
          <p:cNvSpPr txBox="1">
            <a:spLocks noGrp="1"/>
          </p:cNvSpPr>
          <p:nvPr>
            <p:ph type="ctrTitle"/>
          </p:nvPr>
        </p:nvSpPr>
        <p:spPr>
          <a:xfrm>
            <a:off x="1458900" y="2644900"/>
            <a:ext cx="15376200" cy="3329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8400"/>
              <a:buNone/>
              <a:defRPr sz="8400"/>
            </a:lvl1pPr>
            <a:lvl2pPr lvl="1" algn="l">
              <a:lnSpc>
                <a:spcPct val="100000"/>
              </a:lnSpc>
              <a:spcBef>
                <a:spcPts val="0"/>
              </a:spcBef>
              <a:spcAft>
                <a:spcPts val="0"/>
              </a:spcAft>
              <a:buSzPts val="8400"/>
              <a:buNone/>
              <a:defRPr sz="8400"/>
            </a:lvl2pPr>
            <a:lvl3pPr lvl="2" algn="l">
              <a:lnSpc>
                <a:spcPct val="100000"/>
              </a:lnSpc>
              <a:spcBef>
                <a:spcPts val="0"/>
              </a:spcBef>
              <a:spcAft>
                <a:spcPts val="0"/>
              </a:spcAft>
              <a:buSzPts val="8400"/>
              <a:buNone/>
              <a:defRPr sz="8400"/>
            </a:lvl3pPr>
            <a:lvl4pPr lvl="3" algn="l">
              <a:lnSpc>
                <a:spcPct val="100000"/>
              </a:lnSpc>
              <a:spcBef>
                <a:spcPts val="0"/>
              </a:spcBef>
              <a:spcAft>
                <a:spcPts val="0"/>
              </a:spcAft>
              <a:buSzPts val="8400"/>
              <a:buNone/>
              <a:defRPr sz="8400"/>
            </a:lvl4pPr>
            <a:lvl5pPr lvl="4" algn="l">
              <a:lnSpc>
                <a:spcPct val="100000"/>
              </a:lnSpc>
              <a:spcBef>
                <a:spcPts val="0"/>
              </a:spcBef>
              <a:spcAft>
                <a:spcPts val="0"/>
              </a:spcAft>
              <a:buSzPts val="8400"/>
              <a:buNone/>
              <a:defRPr sz="8400"/>
            </a:lvl5pPr>
            <a:lvl6pPr lvl="5" algn="l">
              <a:lnSpc>
                <a:spcPct val="100000"/>
              </a:lnSpc>
              <a:spcBef>
                <a:spcPts val="0"/>
              </a:spcBef>
              <a:spcAft>
                <a:spcPts val="0"/>
              </a:spcAft>
              <a:buSzPts val="8400"/>
              <a:buNone/>
              <a:defRPr sz="8400"/>
            </a:lvl6pPr>
            <a:lvl7pPr lvl="6" algn="l">
              <a:lnSpc>
                <a:spcPct val="100000"/>
              </a:lnSpc>
              <a:spcBef>
                <a:spcPts val="0"/>
              </a:spcBef>
              <a:spcAft>
                <a:spcPts val="0"/>
              </a:spcAft>
              <a:buSzPts val="8400"/>
              <a:buNone/>
              <a:defRPr sz="8400"/>
            </a:lvl7pPr>
            <a:lvl8pPr lvl="7" algn="l">
              <a:lnSpc>
                <a:spcPct val="100000"/>
              </a:lnSpc>
              <a:spcBef>
                <a:spcPts val="0"/>
              </a:spcBef>
              <a:spcAft>
                <a:spcPts val="0"/>
              </a:spcAft>
              <a:buSzPts val="8400"/>
              <a:buNone/>
              <a:defRPr sz="8400"/>
            </a:lvl8pPr>
            <a:lvl9pPr lvl="8" algn="l">
              <a:lnSpc>
                <a:spcPct val="100000"/>
              </a:lnSpc>
              <a:spcBef>
                <a:spcPts val="0"/>
              </a:spcBef>
              <a:spcAft>
                <a:spcPts val="0"/>
              </a:spcAft>
              <a:buSzPts val="8400"/>
              <a:buNone/>
              <a:defRPr sz="8400"/>
            </a:lvl9pPr>
          </a:lstStyle>
          <a:p>
            <a:endParaRPr/>
          </a:p>
        </p:txBody>
      </p:sp>
      <p:sp>
        <p:nvSpPr>
          <p:cNvPr id="94" name="Google Shape;94;p15"/>
          <p:cNvSpPr txBox="1">
            <a:spLocks noGrp="1"/>
          </p:cNvSpPr>
          <p:nvPr>
            <p:ph type="subTitle" idx="1"/>
          </p:nvPr>
        </p:nvSpPr>
        <p:spPr>
          <a:xfrm>
            <a:off x="1459255" y="6345800"/>
            <a:ext cx="15376200" cy="1082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95" name="Google Shape;95;p15"/>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grpSp>
        <p:nvGrpSpPr>
          <p:cNvPr id="97" name="Google Shape;97;p16"/>
          <p:cNvGrpSpPr/>
          <p:nvPr/>
        </p:nvGrpSpPr>
        <p:grpSpPr>
          <a:xfrm>
            <a:off x="1660784" y="2382511"/>
            <a:ext cx="1491526" cy="91652"/>
            <a:chOff x="4580561" y="2589004"/>
            <a:chExt cx="1064464" cy="25200"/>
          </a:xfrm>
        </p:grpSpPr>
        <p:sp>
          <p:nvSpPr>
            <p:cNvPr id="98" name="Google Shape;98;p16"/>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 name="Google Shape;100;p16"/>
          <p:cNvSpPr txBox="1">
            <a:spLocks noGrp="1"/>
          </p:cNvSpPr>
          <p:nvPr>
            <p:ph type="title"/>
          </p:nvPr>
        </p:nvSpPr>
        <p:spPr>
          <a:xfrm>
            <a:off x="1458900" y="2644900"/>
            <a:ext cx="15376800" cy="30372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Clr>
                <a:schemeClr val="lt1"/>
              </a:buClr>
              <a:buSzPts val="7200"/>
              <a:buNone/>
              <a:defRPr sz="7200">
                <a:solidFill>
                  <a:schemeClr val="lt1"/>
                </a:solidFill>
              </a:defRPr>
            </a:lvl1pPr>
            <a:lvl2pPr lvl="1" algn="l">
              <a:lnSpc>
                <a:spcPct val="100000"/>
              </a:lnSpc>
              <a:spcBef>
                <a:spcPts val="0"/>
              </a:spcBef>
              <a:spcAft>
                <a:spcPts val="0"/>
              </a:spcAft>
              <a:buClr>
                <a:schemeClr val="lt1"/>
              </a:buClr>
              <a:buSzPts val="7200"/>
              <a:buNone/>
              <a:defRPr sz="7200">
                <a:solidFill>
                  <a:schemeClr val="lt1"/>
                </a:solidFill>
              </a:defRPr>
            </a:lvl2pPr>
            <a:lvl3pPr lvl="2" algn="l">
              <a:lnSpc>
                <a:spcPct val="100000"/>
              </a:lnSpc>
              <a:spcBef>
                <a:spcPts val="0"/>
              </a:spcBef>
              <a:spcAft>
                <a:spcPts val="0"/>
              </a:spcAft>
              <a:buClr>
                <a:schemeClr val="lt1"/>
              </a:buClr>
              <a:buSzPts val="7200"/>
              <a:buNone/>
              <a:defRPr sz="7200">
                <a:solidFill>
                  <a:schemeClr val="lt1"/>
                </a:solidFill>
              </a:defRPr>
            </a:lvl3pPr>
            <a:lvl4pPr lvl="3" algn="l">
              <a:lnSpc>
                <a:spcPct val="100000"/>
              </a:lnSpc>
              <a:spcBef>
                <a:spcPts val="0"/>
              </a:spcBef>
              <a:spcAft>
                <a:spcPts val="0"/>
              </a:spcAft>
              <a:buClr>
                <a:schemeClr val="lt1"/>
              </a:buClr>
              <a:buSzPts val="7200"/>
              <a:buNone/>
              <a:defRPr sz="7200">
                <a:solidFill>
                  <a:schemeClr val="lt1"/>
                </a:solidFill>
              </a:defRPr>
            </a:lvl4pPr>
            <a:lvl5pPr lvl="4" algn="l">
              <a:lnSpc>
                <a:spcPct val="100000"/>
              </a:lnSpc>
              <a:spcBef>
                <a:spcPts val="0"/>
              </a:spcBef>
              <a:spcAft>
                <a:spcPts val="0"/>
              </a:spcAft>
              <a:buClr>
                <a:schemeClr val="lt1"/>
              </a:buClr>
              <a:buSzPts val="7200"/>
              <a:buNone/>
              <a:defRPr sz="7200">
                <a:solidFill>
                  <a:schemeClr val="lt1"/>
                </a:solidFill>
              </a:defRPr>
            </a:lvl5pPr>
            <a:lvl6pPr lvl="5" algn="l">
              <a:lnSpc>
                <a:spcPct val="100000"/>
              </a:lnSpc>
              <a:spcBef>
                <a:spcPts val="0"/>
              </a:spcBef>
              <a:spcAft>
                <a:spcPts val="0"/>
              </a:spcAft>
              <a:buClr>
                <a:schemeClr val="lt1"/>
              </a:buClr>
              <a:buSzPts val="7200"/>
              <a:buNone/>
              <a:defRPr sz="7200">
                <a:solidFill>
                  <a:schemeClr val="lt1"/>
                </a:solidFill>
              </a:defRPr>
            </a:lvl6pPr>
            <a:lvl7pPr lvl="6" algn="l">
              <a:lnSpc>
                <a:spcPct val="100000"/>
              </a:lnSpc>
              <a:spcBef>
                <a:spcPts val="0"/>
              </a:spcBef>
              <a:spcAft>
                <a:spcPts val="0"/>
              </a:spcAft>
              <a:buClr>
                <a:schemeClr val="lt1"/>
              </a:buClr>
              <a:buSzPts val="7200"/>
              <a:buNone/>
              <a:defRPr sz="7200">
                <a:solidFill>
                  <a:schemeClr val="lt1"/>
                </a:solidFill>
              </a:defRPr>
            </a:lvl7pPr>
            <a:lvl8pPr lvl="7" algn="l">
              <a:lnSpc>
                <a:spcPct val="100000"/>
              </a:lnSpc>
              <a:spcBef>
                <a:spcPts val="0"/>
              </a:spcBef>
              <a:spcAft>
                <a:spcPts val="0"/>
              </a:spcAft>
              <a:buClr>
                <a:schemeClr val="lt1"/>
              </a:buClr>
              <a:buSzPts val="7200"/>
              <a:buNone/>
              <a:defRPr sz="7200">
                <a:solidFill>
                  <a:schemeClr val="lt1"/>
                </a:solidFill>
              </a:defRPr>
            </a:lvl8pPr>
            <a:lvl9pPr lvl="8" algn="l">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01" name="Google Shape;101;p16"/>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2"/>
        <p:cNvGrpSpPr/>
        <p:nvPr/>
      </p:nvGrpSpPr>
      <p:grpSpPr>
        <a:xfrm>
          <a:off x="0" y="0"/>
          <a:ext cx="0" cy="0"/>
          <a:chOff x="0" y="0"/>
          <a:chExt cx="0" cy="0"/>
        </a:xfrm>
      </p:grpSpPr>
      <p:sp>
        <p:nvSpPr>
          <p:cNvPr id="103" name="Google Shape;103;p17"/>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 name="Google Shape;104;p17"/>
          <p:cNvGrpSpPr/>
          <p:nvPr/>
        </p:nvGrpSpPr>
        <p:grpSpPr>
          <a:xfrm>
            <a:off x="1660784" y="2382511"/>
            <a:ext cx="1491526" cy="91652"/>
            <a:chOff x="4580561" y="2589004"/>
            <a:chExt cx="1064464" cy="25200"/>
          </a:xfrm>
        </p:grpSpPr>
        <p:sp>
          <p:nvSpPr>
            <p:cNvPr id="105" name="Google Shape;105;p17"/>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7"/>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p17"/>
          <p:cNvSpPr txBox="1">
            <a:spLocks noGrp="1"/>
          </p:cNvSpPr>
          <p:nvPr>
            <p:ph type="title"/>
          </p:nvPr>
        </p:nvSpPr>
        <p:spPr>
          <a:xfrm>
            <a:off x="1458900" y="2637300"/>
            <a:ext cx="15377400" cy="1070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08" name="Google Shape;108;p17"/>
          <p:cNvSpPr txBox="1">
            <a:spLocks noGrp="1"/>
          </p:cNvSpPr>
          <p:nvPr>
            <p:ph type="body" idx="1"/>
          </p:nvPr>
        </p:nvSpPr>
        <p:spPr>
          <a:xfrm>
            <a:off x="1458900" y="4157750"/>
            <a:ext cx="15377400" cy="45222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109" name="Google Shape;109;p17"/>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
        <p:cNvGrpSpPr/>
        <p:nvPr/>
      </p:nvGrpSpPr>
      <p:grpSpPr>
        <a:xfrm>
          <a:off x="0" y="0"/>
          <a:ext cx="0" cy="0"/>
          <a:chOff x="0" y="0"/>
          <a:chExt cx="0" cy="0"/>
        </a:xfrm>
      </p:grpSpPr>
      <p:sp>
        <p:nvSpPr>
          <p:cNvPr id="111" name="Google Shape;111;p18"/>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 name="Google Shape;112;p18"/>
          <p:cNvGrpSpPr/>
          <p:nvPr/>
        </p:nvGrpSpPr>
        <p:grpSpPr>
          <a:xfrm>
            <a:off x="1660784" y="2382511"/>
            <a:ext cx="1491526" cy="91652"/>
            <a:chOff x="4580561" y="2589004"/>
            <a:chExt cx="1064464" cy="25200"/>
          </a:xfrm>
        </p:grpSpPr>
        <p:sp>
          <p:nvSpPr>
            <p:cNvPr id="113" name="Google Shape;113;p18"/>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8"/>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18"/>
          <p:cNvSpPr txBox="1">
            <a:spLocks noGrp="1"/>
          </p:cNvSpPr>
          <p:nvPr>
            <p:ph type="title"/>
          </p:nvPr>
        </p:nvSpPr>
        <p:spPr>
          <a:xfrm>
            <a:off x="1458900" y="2637300"/>
            <a:ext cx="15376800" cy="1070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16" name="Google Shape;116;p18"/>
          <p:cNvSpPr txBox="1">
            <a:spLocks noGrp="1"/>
          </p:cNvSpPr>
          <p:nvPr>
            <p:ph type="body" idx="1"/>
          </p:nvPr>
        </p:nvSpPr>
        <p:spPr>
          <a:xfrm>
            <a:off x="1458650" y="4157750"/>
            <a:ext cx="7548600" cy="45222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117" name="Google Shape;117;p18"/>
          <p:cNvSpPr txBox="1">
            <a:spLocks noGrp="1"/>
          </p:cNvSpPr>
          <p:nvPr>
            <p:ph type="body" idx="2"/>
          </p:nvPr>
        </p:nvSpPr>
        <p:spPr>
          <a:xfrm>
            <a:off x="9287207" y="4157750"/>
            <a:ext cx="7548600" cy="45222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118" name="Google Shape;118;p18"/>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
        <p:cNvGrpSpPr/>
        <p:nvPr/>
      </p:nvGrpSpPr>
      <p:grpSpPr>
        <a:xfrm>
          <a:off x="0" y="0"/>
          <a:ext cx="0" cy="0"/>
          <a:chOff x="0" y="0"/>
          <a:chExt cx="0" cy="0"/>
        </a:xfrm>
      </p:grpSpPr>
      <p:sp>
        <p:nvSpPr>
          <p:cNvPr id="120" name="Google Shape;120;p19"/>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19"/>
          <p:cNvGrpSpPr/>
          <p:nvPr/>
        </p:nvGrpSpPr>
        <p:grpSpPr>
          <a:xfrm>
            <a:off x="1660784" y="2382511"/>
            <a:ext cx="1491526" cy="91652"/>
            <a:chOff x="4580561" y="2589004"/>
            <a:chExt cx="1064464" cy="25200"/>
          </a:xfrm>
        </p:grpSpPr>
        <p:sp>
          <p:nvSpPr>
            <p:cNvPr id="122" name="Google Shape;122;p19"/>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9"/>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19"/>
          <p:cNvSpPr txBox="1">
            <a:spLocks noGrp="1"/>
          </p:cNvSpPr>
          <p:nvPr>
            <p:ph type="title"/>
          </p:nvPr>
        </p:nvSpPr>
        <p:spPr>
          <a:xfrm>
            <a:off x="1458900" y="2637300"/>
            <a:ext cx="15376800" cy="1070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25" name="Google Shape;125;p19"/>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6"/>
        <p:cNvGrpSpPr/>
        <p:nvPr/>
      </p:nvGrpSpPr>
      <p:grpSpPr>
        <a:xfrm>
          <a:off x="0" y="0"/>
          <a:ext cx="0" cy="0"/>
          <a:chOff x="0" y="0"/>
          <a:chExt cx="0" cy="0"/>
        </a:xfrm>
      </p:grpSpPr>
      <p:sp>
        <p:nvSpPr>
          <p:cNvPr id="127" name="Google Shape;127;p20"/>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 name="Google Shape;128;p20"/>
          <p:cNvGrpSpPr/>
          <p:nvPr/>
        </p:nvGrpSpPr>
        <p:grpSpPr>
          <a:xfrm>
            <a:off x="1660784" y="2382511"/>
            <a:ext cx="1491526" cy="91652"/>
            <a:chOff x="4580561" y="2589004"/>
            <a:chExt cx="1064464" cy="25200"/>
          </a:xfrm>
        </p:grpSpPr>
        <p:sp>
          <p:nvSpPr>
            <p:cNvPr id="129" name="Google Shape;129;p20"/>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0"/>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20"/>
          <p:cNvSpPr txBox="1">
            <a:spLocks noGrp="1"/>
          </p:cNvSpPr>
          <p:nvPr>
            <p:ph type="title"/>
          </p:nvPr>
        </p:nvSpPr>
        <p:spPr>
          <a:xfrm>
            <a:off x="1460000" y="2637300"/>
            <a:ext cx="6601800" cy="27630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32" name="Google Shape;132;p20"/>
          <p:cNvSpPr txBox="1">
            <a:spLocks noGrp="1"/>
          </p:cNvSpPr>
          <p:nvPr>
            <p:ph type="body" idx="1"/>
          </p:nvPr>
        </p:nvSpPr>
        <p:spPr>
          <a:xfrm>
            <a:off x="1442450" y="5563450"/>
            <a:ext cx="6601800" cy="31950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133" name="Google Shape;133;p20"/>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4"/>
        <p:cNvGrpSpPr/>
        <p:nvPr/>
      </p:nvGrpSpPr>
      <p:grpSpPr>
        <a:xfrm>
          <a:off x="0" y="0"/>
          <a:ext cx="0" cy="0"/>
          <a:chOff x="0" y="0"/>
          <a:chExt cx="0" cy="0"/>
        </a:xfrm>
      </p:grpSpPr>
      <p:grpSp>
        <p:nvGrpSpPr>
          <p:cNvPr id="135" name="Google Shape;135;p21"/>
          <p:cNvGrpSpPr/>
          <p:nvPr/>
        </p:nvGrpSpPr>
        <p:grpSpPr>
          <a:xfrm>
            <a:off x="1660784" y="8338260"/>
            <a:ext cx="1491526" cy="91652"/>
            <a:chOff x="4580561" y="2589004"/>
            <a:chExt cx="1064464" cy="25200"/>
          </a:xfrm>
        </p:grpSpPr>
        <p:sp>
          <p:nvSpPr>
            <p:cNvPr id="136" name="Google Shape;136;p21"/>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1"/>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 name="Google Shape;138;p21"/>
          <p:cNvSpPr txBox="1">
            <a:spLocks noGrp="1"/>
          </p:cNvSpPr>
          <p:nvPr>
            <p:ph type="title"/>
          </p:nvPr>
        </p:nvSpPr>
        <p:spPr>
          <a:xfrm>
            <a:off x="1458900" y="1728600"/>
            <a:ext cx="14042400" cy="5970000"/>
          </a:xfrm>
          <a:prstGeom prst="rect">
            <a:avLst/>
          </a:prstGeom>
          <a:noFill/>
          <a:ln>
            <a:noFill/>
          </a:ln>
        </p:spPr>
        <p:txBody>
          <a:bodyPr spcFirstLastPara="1" wrap="square" lIns="182850" tIns="182850" rIns="182850" bIns="182850" anchor="ctr" anchorCtr="0">
            <a:normAutofit/>
          </a:bodyPr>
          <a:lstStyle>
            <a:lvl1pPr lvl="0" algn="l">
              <a:lnSpc>
                <a:spcPct val="100000"/>
              </a:lnSpc>
              <a:spcBef>
                <a:spcPts val="0"/>
              </a:spcBef>
              <a:spcAft>
                <a:spcPts val="0"/>
              </a:spcAft>
              <a:buClr>
                <a:schemeClr val="lt1"/>
              </a:buClr>
              <a:buSzPts val="7200"/>
              <a:buNone/>
              <a:defRPr sz="7200">
                <a:solidFill>
                  <a:schemeClr val="lt1"/>
                </a:solidFill>
              </a:defRPr>
            </a:lvl1pPr>
            <a:lvl2pPr lvl="1" algn="l">
              <a:lnSpc>
                <a:spcPct val="100000"/>
              </a:lnSpc>
              <a:spcBef>
                <a:spcPts val="0"/>
              </a:spcBef>
              <a:spcAft>
                <a:spcPts val="0"/>
              </a:spcAft>
              <a:buClr>
                <a:schemeClr val="lt1"/>
              </a:buClr>
              <a:buSzPts val="7200"/>
              <a:buNone/>
              <a:defRPr sz="7200">
                <a:solidFill>
                  <a:schemeClr val="lt1"/>
                </a:solidFill>
              </a:defRPr>
            </a:lvl2pPr>
            <a:lvl3pPr lvl="2" algn="l">
              <a:lnSpc>
                <a:spcPct val="100000"/>
              </a:lnSpc>
              <a:spcBef>
                <a:spcPts val="0"/>
              </a:spcBef>
              <a:spcAft>
                <a:spcPts val="0"/>
              </a:spcAft>
              <a:buClr>
                <a:schemeClr val="lt1"/>
              </a:buClr>
              <a:buSzPts val="7200"/>
              <a:buNone/>
              <a:defRPr sz="7200">
                <a:solidFill>
                  <a:schemeClr val="lt1"/>
                </a:solidFill>
              </a:defRPr>
            </a:lvl3pPr>
            <a:lvl4pPr lvl="3" algn="l">
              <a:lnSpc>
                <a:spcPct val="100000"/>
              </a:lnSpc>
              <a:spcBef>
                <a:spcPts val="0"/>
              </a:spcBef>
              <a:spcAft>
                <a:spcPts val="0"/>
              </a:spcAft>
              <a:buClr>
                <a:schemeClr val="lt1"/>
              </a:buClr>
              <a:buSzPts val="7200"/>
              <a:buNone/>
              <a:defRPr sz="7200">
                <a:solidFill>
                  <a:schemeClr val="lt1"/>
                </a:solidFill>
              </a:defRPr>
            </a:lvl4pPr>
            <a:lvl5pPr lvl="4" algn="l">
              <a:lnSpc>
                <a:spcPct val="100000"/>
              </a:lnSpc>
              <a:spcBef>
                <a:spcPts val="0"/>
              </a:spcBef>
              <a:spcAft>
                <a:spcPts val="0"/>
              </a:spcAft>
              <a:buClr>
                <a:schemeClr val="lt1"/>
              </a:buClr>
              <a:buSzPts val="7200"/>
              <a:buNone/>
              <a:defRPr sz="7200">
                <a:solidFill>
                  <a:schemeClr val="lt1"/>
                </a:solidFill>
              </a:defRPr>
            </a:lvl5pPr>
            <a:lvl6pPr lvl="5" algn="l">
              <a:lnSpc>
                <a:spcPct val="100000"/>
              </a:lnSpc>
              <a:spcBef>
                <a:spcPts val="0"/>
              </a:spcBef>
              <a:spcAft>
                <a:spcPts val="0"/>
              </a:spcAft>
              <a:buClr>
                <a:schemeClr val="lt1"/>
              </a:buClr>
              <a:buSzPts val="7200"/>
              <a:buNone/>
              <a:defRPr sz="7200">
                <a:solidFill>
                  <a:schemeClr val="lt1"/>
                </a:solidFill>
              </a:defRPr>
            </a:lvl6pPr>
            <a:lvl7pPr lvl="6" algn="l">
              <a:lnSpc>
                <a:spcPct val="100000"/>
              </a:lnSpc>
              <a:spcBef>
                <a:spcPts val="0"/>
              </a:spcBef>
              <a:spcAft>
                <a:spcPts val="0"/>
              </a:spcAft>
              <a:buClr>
                <a:schemeClr val="lt1"/>
              </a:buClr>
              <a:buSzPts val="7200"/>
              <a:buNone/>
              <a:defRPr sz="7200">
                <a:solidFill>
                  <a:schemeClr val="lt1"/>
                </a:solidFill>
              </a:defRPr>
            </a:lvl7pPr>
            <a:lvl8pPr lvl="7" algn="l">
              <a:lnSpc>
                <a:spcPct val="100000"/>
              </a:lnSpc>
              <a:spcBef>
                <a:spcPts val="0"/>
              </a:spcBef>
              <a:spcAft>
                <a:spcPts val="0"/>
              </a:spcAft>
              <a:buClr>
                <a:schemeClr val="lt1"/>
              </a:buClr>
              <a:buSzPts val="7200"/>
              <a:buNone/>
              <a:defRPr sz="7200">
                <a:solidFill>
                  <a:schemeClr val="lt1"/>
                </a:solidFill>
              </a:defRPr>
            </a:lvl8pPr>
            <a:lvl9pPr lvl="8" algn="l">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39" name="Google Shape;139;p21"/>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1660784" y="2382511"/>
            <a:ext cx="1491526" cy="9165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1458900" y="2644900"/>
            <a:ext cx="15376800" cy="3037200"/>
          </a:xfrm>
          <a:prstGeom prst="rect">
            <a:avLst/>
          </a:prstGeom>
        </p:spPr>
        <p:txBody>
          <a:bodyPr spcFirstLastPara="1" wrap="square" lIns="182850" tIns="182850" rIns="182850" bIns="182850" anchor="t" anchorCtr="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a:endParaRPr/>
          </a:p>
        </p:txBody>
      </p:sp>
      <p:sp>
        <p:nvSpPr>
          <p:cNvPr id="22" name="Google Shape;22;p3"/>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0"/>
        <p:cNvGrpSpPr/>
        <p:nvPr/>
      </p:nvGrpSpPr>
      <p:grpSpPr>
        <a:xfrm>
          <a:off x="0" y="0"/>
          <a:ext cx="0" cy="0"/>
          <a:chOff x="0" y="0"/>
          <a:chExt cx="0" cy="0"/>
        </a:xfrm>
      </p:grpSpPr>
      <p:sp>
        <p:nvSpPr>
          <p:cNvPr id="141" name="Google Shape;141;p22"/>
          <p:cNvSpPr/>
          <p:nvPr/>
        </p:nvSpPr>
        <p:spPr>
          <a:xfrm>
            <a:off x="0" y="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2" name="Google Shape;142;p22"/>
          <p:cNvGrpSpPr/>
          <p:nvPr/>
        </p:nvGrpSpPr>
        <p:grpSpPr>
          <a:xfrm>
            <a:off x="1660784" y="2382511"/>
            <a:ext cx="1491526" cy="91652"/>
            <a:chOff x="4580561" y="2589004"/>
            <a:chExt cx="1064464" cy="25200"/>
          </a:xfrm>
        </p:grpSpPr>
        <p:sp>
          <p:nvSpPr>
            <p:cNvPr id="143" name="Google Shape;143;p22"/>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2"/>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p22"/>
          <p:cNvSpPr txBox="1">
            <a:spLocks noGrp="1"/>
          </p:cNvSpPr>
          <p:nvPr>
            <p:ph type="title"/>
          </p:nvPr>
        </p:nvSpPr>
        <p:spPr>
          <a:xfrm>
            <a:off x="1460000" y="2637300"/>
            <a:ext cx="6601800" cy="3374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46" name="Google Shape;146;p22"/>
          <p:cNvSpPr txBox="1">
            <a:spLocks noGrp="1"/>
          </p:cNvSpPr>
          <p:nvPr>
            <p:ph type="subTitle" idx="1"/>
          </p:nvPr>
        </p:nvSpPr>
        <p:spPr>
          <a:xfrm>
            <a:off x="1449900" y="6323050"/>
            <a:ext cx="6601800" cy="15180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47" name="Google Shape;147;p22"/>
          <p:cNvSpPr txBox="1">
            <a:spLocks noGrp="1"/>
          </p:cNvSpPr>
          <p:nvPr>
            <p:ph type="body" idx="2"/>
          </p:nvPr>
        </p:nvSpPr>
        <p:spPr>
          <a:xfrm>
            <a:off x="10348450" y="2705250"/>
            <a:ext cx="6748800" cy="60510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148" name="Google Shape;148;p22"/>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9"/>
        <p:cNvGrpSpPr/>
        <p:nvPr/>
      </p:nvGrpSpPr>
      <p:grpSpPr>
        <a:xfrm>
          <a:off x="0" y="0"/>
          <a:ext cx="0" cy="0"/>
          <a:chOff x="0" y="0"/>
          <a:chExt cx="0" cy="0"/>
        </a:xfrm>
      </p:grpSpPr>
      <p:sp>
        <p:nvSpPr>
          <p:cNvPr id="150" name="Google Shape;150;p23"/>
          <p:cNvSpPr txBox="1">
            <a:spLocks noGrp="1"/>
          </p:cNvSpPr>
          <p:nvPr>
            <p:ph type="body" idx="1"/>
          </p:nvPr>
        </p:nvSpPr>
        <p:spPr>
          <a:xfrm>
            <a:off x="1449900" y="8745102"/>
            <a:ext cx="15394800" cy="921000"/>
          </a:xfrm>
          <a:prstGeom prst="rect">
            <a:avLst/>
          </a:prstGeom>
          <a:noFill/>
          <a:ln>
            <a:noFill/>
          </a:ln>
        </p:spPr>
        <p:txBody>
          <a:bodyPr spcFirstLastPara="1" wrap="square" lIns="182850" tIns="182850" rIns="182850" bIns="182850" anchor="ctr" anchorCtr="0">
            <a:normAutofit/>
          </a:bodyPr>
          <a:lstStyle>
            <a:lvl1pPr marL="457200" lvl="0" indent="-228600" algn="l">
              <a:lnSpc>
                <a:spcPct val="100000"/>
              </a:lnSpc>
              <a:spcBef>
                <a:spcPts val="0"/>
              </a:spcBef>
              <a:spcAft>
                <a:spcPts val="0"/>
              </a:spcAft>
              <a:buSzPts val="2600"/>
              <a:buNone/>
              <a:defRPr/>
            </a:lvl1pPr>
          </a:lstStyle>
          <a:p>
            <a:endParaRPr/>
          </a:p>
        </p:txBody>
      </p:sp>
      <p:sp>
        <p:nvSpPr>
          <p:cNvPr id="151" name="Google Shape;151;p23"/>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2"/>
        <p:cNvGrpSpPr/>
        <p:nvPr/>
      </p:nvGrpSpPr>
      <p:grpSpPr>
        <a:xfrm>
          <a:off x="0" y="0"/>
          <a:ext cx="0" cy="0"/>
          <a:chOff x="0" y="0"/>
          <a:chExt cx="0" cy="0"/>
        </a:xfrm>
      </p:grpSpPr>
      <p:grpSp>
        <p:nvGrpSpPr>
          <p:cNvPr id="153" name="Google Shape;153;p24"/>
          <p:cNvGrpSpPr/>
          <p:nvPr/>
        </p:nvGrpSpPr>
        <p:grpSpPr>
          <a:xfrm>
            <a:off x="1660784" y="8338260"/>
            <a:ext cx="1491526" cy="91652"/>
            <a:chOff x="4580561" y="2589004"/>
            <a:chExt cx="1064464" cy="25200"/>
          </a:xfrm>
        </p:grpSpPr>
        <p:sp>
          <p:nvSpPr>
            <p:cNvPr id="154" name="Google Shape;154;p24"/>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4"/>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p24"/>
          <p:cNvSpPr txBox="1">
            <a:spLocks noGrp="1"/>
          </p:cNvSpPr>
          <p:nvPr>
            <p:ph type="title" hasCustomPrompt="1"/>
          </p:nvPr>
        </p:nvSpPr>
        <p:spPr>
          <a:xfrm>
            <a:off x="1458900" y="1467900"/>
            <a:ext cx="15376800" cy="2489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Clr>
                <a:schemeClr val="lt1"/>
              </a:buClr>
              <a:buSzPts val="16000"/>
              <a:buNone/>
              <a:defRPr sz="16000">
                <a:solidFill>
                  <a:schemeClr val="lt1"/>
                </a:solidFill>
              </a:defRPr>
            </a:lvl1pPr>
            <a:lvl2pPr lvl="1" algn="l">
              <a:lnSpc>
                <a:spcPct val="100000"/>
              </a:lnSpc>
              <a:spcBef>
                <a:spcPts val="0"/>
              </a:spcBef>
              <a:spcAft>
                <a:spcPts val="0"/>
              </a:spcAft>
              <a:buClr>
                <a:schemeClr val="lt1"/>
              </a:buClr>
              <a:buSzPts val="16000"/>
              <a:buNone/>
              <a:defRPr sz="16000">
                <a:solidFill>
                  <a:schemeClr val="lt1"/>
                </a:solidFill>
              </a:defRPr>
            </a:lvl2pPr>
            <a:lvl3pPr lvl="2" algn="l">
              <a:lnSpc>
                <a:spcPct val="100000"/>
              </a:lnSpc>
              <a:spcBef>
                <a:spcPts val="0"/>
              </a:spcBef>
              <a:spcAft>
                <a:spcPts val="0"/>
              </a:spcAft>
              <a:buClr>
                <a:schemeClr val="lt1"/>
              </a:buClr>
              <a:buSzPts val="16000"/>
              <a:buNone/>
              <a:defRPr sz="16000">
                <a:solidFill>
                  <a:schemeClr val="lt1"/>
                </a:solidFill>
              </a:defRPr>
            </a:lvl3pPr>
            <a:lvl4pPr lvl="3" algn="l">
              <a:lnSpc>
                <a:spcPct val="100000"/>
              </a:lnSpc>
              <a:spcBef>
                <a:spcPts val="0"/>
              </a:spcBef>
              <a:spcAft>
                <a:spcPts val="0"/>
              </a:spcAft>
              <a:buClr>
                <a:schemeClr val="lt1"/>
              </a:buClr>
              <a:buSzPts val="16000"/>
              <a:buNone/>
              <a:defRPr sz="16000">
                <a:solidFill>
                  <a:schemeClr val="lt1"/>
                </a:solidFill>
              </a:defRPr>
            </a:lvl4pPr>
            <a:lvl5pPr lvl="4" algn="l">
              <a:lnSpc>
                <a:spcPct val="100000"/>
              </a:lnSpc>
              <a:spcBef>
                <a:spcPts val="0"/>
              </a:spcBef>
              <a:spcAft>
                <a:spcPts val="0"/>
              </a:spcAft>
              <a:buClr>
                <a:schemeClr val="lt1"/>
              </a:buClr>
              <a:buSzPts val="16000"/>
              <a:buNone/>
              <a:defRPr sz="16000">
                <a:solidFill>
                  <a:schemeClr val="lt1"/>
                </a:solidFill>
              </a:defRPr>
            </a:lvl5pPr>
            <a:lvl6pPr lvl="5" algn="l">
              <a:lnSpc>
                <a:spcPct val="100000"/>
              </a:lnSpc>
              <a:spcBef>
                <a:spcPts val="0"/>
              </a:spcBef>
              <a:spcAft>
                <a:spcPts val="0"/>
              </a:spcAft>
              <a:buClr>
                <a:schemeClr val="lt1"/>
              </a:buClr>
              <a:buSzPts val="16000"/>
              <a:buNone/>
              <a:defRPr sz="16000">
                <a:solidFill>
                  <a:schemeClr val="lt1"/>
                </a:solidFill>
              </a:defRPr>
            </a:lvl6pPr>
            <a:lvl7pPr lvl="6" algn="l">
              <a:lnSpc>
                <a:spcPct val="100000"/>
              </a:lnSpc>
              <a:spcBef>
                <a:spcPts val="0"/>
              </a:spcBef>
              <a:spcAft>
                <a:spcPts val="0"/>
              </a:spcAft>
              <a:buClr>
                <a:schemeClr val="lt1"/>
              </a:buClr>
              <a:buSzPts val="16000"/>
              <a:buNone/>
              <a:defRPr sz="16000">
                <a:solidFill>
                  <a:schemeClr val="lt1"/>
                </a:solidFill>
              </a:defRPr>
            </a:lvl7pPr>
            <a:lvl8pPr lvl="7" algn="l">
              <a:lnSpc>
                <a:spcPct val="100000"/>
              </a:lnSpc>
              <a:spcBef>
                <a:spcPts val="0"/>
              </a:spcBef>
              <a:spcAft>
                <a:spcPts val="0"/>
              </a:spcAft>
              <a:buClr>
                <a:schemeClr val="lt1"/>
              </a:buClr>
              <a:buSzPts val="16000"/>
              <a:buNone/>
              <a:defRPr sz="16000">
                <a:solidFill>
                  <a:schemeClr val="lt1"/>
                </a:solidFill>
              </a:defRPr>
            </a:lvl8pPr>
            <a:lvl9pPr lvl="8" algn="l">
              <a:lnSpc>
                <a:spcPct val="100000"/>
              </a:lnSpc>
              <a:spcBef>
                <a:spcPts val="0"/>
              </a:spcBef>
              <a:spcAft>
                <a:spcPts val="0"/>
              </a:spcAft>
              <a:buClr>
                <a:schemeClr val="lt1"/>
              </a:buClr>
              <a:buSzPts val="16000"/>
              <a:buNone/>
              <a:defRPr sz="16000">
                <a:solidFill>
                  <a:schemeClr val="lt1"/>
                </a:solidFill>
              </a:defRPr>
            </a:lvl9pPr>
          </a:lstStyle>
          <a:p>
            <a:r>
              <a:t>xx%</a:t>
            </a:r>
          </a:p>
        </p:txBody>
      </p:sp>
      <p:sp>
        <p:nvSpPr>
          <p:cNvPr id="157" name="Google Shape;157;p24"/>
          <p:cNvSpPr txBox="1">
            <a:spLocks noGrp="1"/>
          </p:cNvSpPr>
          <p:nvPr>
            <p:ph type="body" idx="1"/>
          </p:nvPr>
        </p:nvSpPr>
        <p:spPr>
          <a:xfrm>
            <a:off x="1458900" y="4545776"/>
            <a:ext cx="15376800" cy="31608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Clr>
                <a:schemeClr val="lt1"/>
              </a:buClr>
              <a:buSzPts val="2600"/>
              <a:buChar char="●"/>
              <a:defRPr>
                <a:solidFill>
                  <a:schemeClr val="lt1"/>
                </a:solidFill>
              </a:defRPr>
            </a:lvl1pPr>
            <a:lvl2pPr marL="914400" lvl="1" indent="-368300" algn="l">
              <a:lnSpc>
                <a:spcPct val="115000"/>
              </a:lnSpc>
              <a:spcBef>
                <a:spcPts val="0"/>
              </a:spcBef>
              <a:spcAft>
                <a:spcPts val="0"/>
              </a:spcAft>
              <a:buClr>
                <a:schemeClr val="lt1"/>
              </a:buClr>
              <a:buSzPts val="2200"/>
              <a:buChar char="○"/>
              <a:defRPr>
                <a:solidFill>
                  <a:schemeClr val="lt1"/>
                </a:solidFill>
              </a:defRPr>
            </a:lvl2pPr>
            <a:lvl3pPr marL="1371600" lvl="2" indent="-368300" algn="l">
              <a:lnSpc>
                <a:spcPct val="115000"/>
              </a:lnSpc>
              <a:spcBef>
                <a:spcPts val="0"/>
              </a:spcBef>
              <a:spcAft>
                <a:spcPts val="0"/>
              </a:spcAft>
              <a:buClr>
                <a:schemeClr val="lt1"/>
              </a:buClr>
              <a:buSzPts val="2200"/>
              <a:buChar char="■"/>
              <a:defRPr>
                <a:solidFill>
                  <a:schemeClr val="lt1"/>
                </a:solidFill>
              </a:defRPr>
            </a:lvl3pPr>
            <a:lvl4pPr marL="1828800" lvl="3" indent="-368300" algn="l">
              <a:lnSpc>
                <a:spcPct val="115000"/>
              </a:lnSpc>
              <a:spcBef>
                <a:spcPts val="0"/>
              </a:spcBef>
              <a:spcAft>
                <a:spcPts val="0"/>
              </a:spcAft>
              <a:buClr>
                <a:schemeClr val="lt1"/>
              </a:buClr>
              <a:buSzPts val="2200"/>
              <a:buChar char="●"/>
              <a:defRPr>
                <a:solidFill>
                  <a:schemeClr val="lt1"/>
                </a:solidFill>
              </a:defRPr>
            </a:lvl4pPr>
            <a:lvl5pPr marL="2286000" lvl="4" indent="-368300" algn="l">
              <a:lnSpc>
                <a:spcPct val="115000"/>
              </a:lnSpc>
              <a:spcBef>
                <a:spcPts val="0"/>
              </a:spcBef>
              <a:spcAft>
                <a:spcPts val="0"/>
              </a:spcAft>
              <a:buClr>
                <a:schemeClr val="lt1"/>
              </a:buClr>
              <a:buSzPts val="2200"/>
              <a:buChar char="○"/>
              <a:defRPr>
                <a:solidFill>
                  <a:schemeClr val="lt1"/>
                </a:solidFill>
              </a:defRPr>
            </a:lvl5pPr>
            <a:lvl6pPr marL="2743200" lvl="5" indent="-368300" algn="l">
              <a:lnSpc>
                <a:spcPct val="115000"/>
              </a:lnSpc>
              <a:spcBef>
                <a:spcPts val="0"/>
              </a:spcBef>
              <a:spcAft>
                <a:spcPts val="0"/>
              </a:spcAft>
              <a:buClr>
                <a:schemeClr val="lt1"/>
              </a:buClr>
              <a:buSzPts val="2200"/>
              <a:buChar char="■"/>
              <a:defRPr>
                <a:solidFill>
                  <a:schemeClr val="lt1"/>
                </a:solidFill>
              </a:defRPr>
            </a:lvl6pPr>
            <a:lvl7pPr marL="3200400" lvl="6" indent="-368300" algn="l">
              <a:lnSpc>
                <a:spcPct val="115000"/>
              </a:lnSpc>
              <a:spcBef>
                <a:spcPts val="0"/>
              </a:spcBef>
              <a:spcAft>
                <a:spcPts val="0"/>
              </a:spcAft>
              <a:buClr>
                <a:schemeClr val="lt1"/>
              </a:buClr>
              <a:buSzPts val="2200"/>
              <a:buChar char="●"/>
              <a:defRPr>
                <a:solidFill>
                  <a:schemeClr val="lt1"/>
                </a:solidFill>
              </a:defRPr>
            </a:lvl7pPr>
            <a:lvl8pPr marL="3657600" lvl="7" indent="-368300" algn="l">
              <a:lnSpc>
                <a:spcPct val="115000"/>
              </a:lnSpc>
              <a:spcBef>
                <a:spcPts val="0"/>
              </a:spcBef>
              <a:spcAft>
                <a:spcPts val="0"/>
              </a:spcAft>
              <a:buClr>
                <a:schemeClr val="lt1"/>
              </a:buClr>
              <a:buSzPts val="2200"/>
              <a:buChar char="○"/>
              <a:defRPr>
                <a:solidFill>
                  <a:schemeClr val="lt1"/>
                </a:solidFill>
              </a:defRPr>
            </a:lvl8pPr>
            <a:lvl9pPr marL="4114800" lvl="8" indent="-368300" algn="l">
              <a:lnSpc>
                <a:spcPct val="115000"/>
              </a:lnSpc>
              <a:spcBef>
                <a:spcPts val="0"/>
              </a:spcBef>
              <a:spcAft>
                <a:spcPts val="0"/>
              </a:spcAft>
              <a:buClr>
                <a:schemeClr val="lt1"/>
              </a:buClr>
              <a:buSzPts val="2200"/>
              <a:buChar char="■"/>
              <a:defRPr>
                <a:solidFill>
                  <a:schemeClr val="lt1"/>
                </a:solidFill>
              </a:defRPr>
            </a:lvl9pPr>
          </a:lstStyle>
          <a:p>
            <a:endParaRPr/>
          </a:p>
        </p:txBody>
      </p:sp>
      <p:sp>
        <p:nvSpPr>
          <p:cNvPr id="158" name="Google Shape;158;p24"/>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sp>
        <p:nvSpPr>
          <p:cNvPr id="164" name="Google Shape;164;p26"/>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5"/>
        <p:cNvGrpSpPr/>
        <p:nvPr/>
      </p:nvGrpSpPr>
      <p:grpSpPr>
        <a:xfrm>
          <a:off x="0" y="0"/>
          <a:ext cx="0" cy="0"/>
          <a:chOff x="0" y="0"/>
          <a:chExt cx="0" cy="0"/>
        </a:xfrm>
      </p:grpSpPr>
      <p:sp>
        <p:nvSpPr>
          <p:cNvPr id="166" name="Google Shape;166;p27"/>
          <p:cNvSpPr/>
          <p:nvPr/>
        </p:nvSpPr>
        <p:spPr>
          <a:xfrm>
            <a:off x="0" y="0"/>
            <a:ext cx="18288000" cy="9756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 name="Google Shape;167;p27"/>
          <p:cNvGrpSpPr/>
          <p:nvPr/>
        </p:nvGrpSpPr>
        <p:grpSpPr>
          <a:xfrm>
            <a:off x="1660784" y="2382511"/>
            <a:ext cx="1491526" cy="91652"/>
            <a:chOff x="4580561" y="2589004"/>
            <a:chExt cx="1064464" cy="25200"/>
          </a:xfrm>
        </p:grpSpPr>
        <p:sp>
          <p:nvSpPr>
            <p:cNvPr id="168" name="Google Shape;168;p27"/>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7"/>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27"/>
          <p:cNvSpPr txBox="1">
            <a:spLocks noGrp="1"/>
          </p:cNvSpPr>
          <p:nvPr>
            <p:ph type="ctrTitle"/>
          </p:nvPr>
        </p:nvSpPr>
        <p:spPr>
          <a:xfrm>
            <a:off x="1458900" y="2644900"/>
            <a:ext cx="15376200" cy="3329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8400"/>
              <a:buNone/>
              <a:defRPr sz="8400"/>
            </a:lvl1pPr>
            <a:lvl2pPr lvl="1" algn="l">
              <a:lnSpc>
                <a:spcPct val="100000"/>
              </a:lnSpc>
              <a:spcBef>
                <a:spcPts val="0"/>
              </a:spcBef>
              <a:spcAft>
                <a:spcPts val="0"/>
              </a:spcAft>
              <a:buSzPts val="8400"/>
              <a:buNone/>
              <a:defRPr sz="8400"/>
            </a:lvl2pPr>
            <a:lvl3pPr lvl="2" algn="l">
              <a:lnSpc>
                <a:spcPct val="100000"/>
              </a:lnSpc>
              <a:spcBef>
                <a:spcPts val="0"/>
              </a:spcBef>
              <a:spcAft>
                <a:spcPts val="0"/>
              </a:spcAft>
              <a:buSzPts val="8400"/>
              <a:buNone/>
              <a:defRPr sz="8400"/>
            </a:lvl3pPr>
            <a:lvl4pPr lvl="3" algn="l">
              <a:lnSpc>
                <a:spcPct val="100000"/>
              </a:lnSpc>
              <a:spcBef>
                <a:spcPts val="0"/>
              </a:spcBef>
              <a:spcAft>
                <a:spcPts val="0"/>
              </a:spcAft>
              <a:buSzPts val="8400"/>
              <a:buNone/>
              <a:defRPr sz="8400"/>
            </a:lvl4pPr>
            <a:lvl5pPr lvl="4" algn="l">
              <a:lnSpc>
                <a:spcPct val="100000"/>
              </a:lnSpc>
              <a:spcBef>
                <a:spcPts val="0"/>
              </a:spcBef>
              <a:spcAft>
                <a:spcPts val="0"/>
              </a:spcAft>
              <a:buSzPts val="8400"/>
              <a:buNone/>
              <a:defRPr sz="8400"/>
            </a:lvl5pPr>
            <a:lvl6pPr lvl="5" algn="l">
              <a:lnSpc>
                <a:spcPct val="100000"/>
              </a:lnSpc>
              <a:spcBef>
                <a:spcPts val="0"/>
              </a:spcBef>
              <a:spcAft>
                <a:spcPts val="0"/>
              </a:spcAft>
              <a:buSzPts val="8400"/>
              <a:buNone/>
              <a:defRPr sz="8400"/>
            </a:lvl6pPr>
            <a:lvl7pPr lvl="6" algn="l">
              <a:lnSpc>
                <a:spcPct val="100000"/>
              </a:lnSpc>
              <a:spcBef>
                <a:spcPts val="0"/>
              </a:spcBef>
              <a:spcAft>
                <a:spcPts val="0"/>
              </a:spcAft>
              <a:buSzPts val="8400"/>
              <a:buNone/>
              <a:defRPr sz="8400"/>
            </a:lvl7pPr>
            <a:lvl8pPr lvl="7" algn="l">
              <a:lnSpc>
                <a:spcPct val="100000"/>
              </a:lnSpc>
              <a:spcBef>
                <a:spcPts val="0"/>
              </a:spcBef>
              <a:spcAft>
                <a:spcPts val="0"/>
              </a:spcAft>
              <a:buSzPts val="8400"/>
              <a:buNone/>
              <a:defRPr sz="8400"/>
            </a:lvl8pPr>
            <a:lvl9pPr lvl="8" algn="l">
              <a:lnSpc>
                <a:spcPct val="100000"/>
              </a:lnSpc>
              <a:spcBef>
                <a:spcPts val="0"/>
              </a:spcBef>
              <a:spcAft>
                <a:spcPts val="0"/>
              </a:spcAft>
              <a:buSzPts val="8400"/>
              <a:buNone/>
              <a:defRPr sz="8400"/>
            </a:lvl9pPr>
          </a:lstStyle>
          <a:p>
            <a:endParaRPr/>
          </a:p>
        </p:txBody>
      </p:sp>
      <p:sp>
        <p:nvSpPr>
          <p:cNvPr id="171" name="Google Shape;171;p27"/>
          <p:cNvSpPr txBox="1">
            <a:spLocks noGrp="1"/>
          </p:cNvSpPr>
          <p:nvPr>
            <p:ph type="subTitle" idx="1"/>
          </p:nvPr>
        </p:nvSpPr>
        <p:spPr>
          <a:xfrm>
            <a:off x="1459255" y="6345800"/>
            <a:ext cx="15376200" cy="1082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72" name="Google Shape;172;p27"/>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3"/>
        <p:cNvGrpSpPr/>
        <p:nvPr/>
      </p:nvGrpSpPr>
      <p:grpSpPr>
        <a:xfrm>
          <a:off x="0" y="0"/>
          <a:ext cx="0" cy="0"/>
          <a:chOff x="0" y="0"/>
          <a:chExt cx="0" cy="0"/>
        </a:xfrm>
      </p:grpSpPr>
      <p:grpSp>
        <p:nvGrpSpPr>
          <p:cNvPr id="174" name="Google Shape;174;p28"/>
          <p:cNvGrpSpPr/>
          <p:nvPr/>
        </p:nvGrpSpPr>
        <p:grpSpPr>
          <a:xfrm>
            <a:off x="1660784" y="2382511"/>
            <a:ext cx="1491526" cy="91652"/>
            <a:chOff x="4580561" y="2589004"/>
            <a:chExt cx="1064464" cy="25200"/>
          </a:xfrm>
        </p:grpSpPr>
        <p:sp>
          <p:nvSpPr>
            <p:cNvPr id="175" name="Google Shape;175;p28"/>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8"/>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28"/>
          <p:cNvSpPr txBox="1">
            <a:spLocks noGrp="1"/>
          </p:cNvSpPr>
          <p:nvPr>
            <p:ph type="title"/>
          </p:nvPr>
        </p:nvSpPr>
        <p:spPr>
          <a:xfrm>
            <a:off x="1458900" y="2644900"/>
            <a:ext cx="15376800" cy="30372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Clr>
                <a:schemeClr val="lt1"/>
              </a:buClr>
              <a:buSzPts val="7200"/>
              <a:buNone/>
              <a:defRPr sz="7200">
                <a:solidFill>
                  <a:schemeClr val="lt1"/>
                </a:solidFill>
              </a:defRPr>
            </a:lvl1pPr>
            <a:lvl2pPr lvl="1" algn="l">
              <a:lnSpc>
                <a:spcPct val="100000"/>
              </a:lnSpc>
              <a:spcBef>
                <a:spcPts val="0"/>
              </a:spcBef>
              <a:spcAft>
                <a:spcPts val="0"/>
              </a:spcAft>
              <a:buClr>
                <a:schemeClr val="lt1"/>
              </a:buClr>
              <a:buSzPts val="7200"/>
              <a:buNone/>
              <a:defRPr sz="7200">
                <a:solidFill>
                  <a:schemeClr val="lt1"/>
                </a:solidFill>
              </a:defRPr>
            </a:lvl2pPr>
            <a:lvl3pPr lvl="2" algn="l">
              <a:lnSpc>
                <a:spcPct val="100000"/>
              </a:lnSpc>
              <a:spcBef>
                <a:spcPts val="0"/>
              </a:spcBef>
              <a:spcAft>
                <a:spcPts val="0"/>
              </a:spcAft>
              <a:buClr>
                <a:schemeClr val="lt1"/>
              </a:buClr>
              <a:buSzPts val="7200"/>
              <a:buNone/>
              <a:defRPr sz="7200">
                <a:solidFill>
                  <a:schemeClr val="lt1"/>
                </a:solidFill>
              </a:defRPr>
            </a:lvl3pPr>
            <a:lvl4pPr lvl="3" algn="l">
              <a:lnSpc>
                <a:spcPct val="100000"/>
              </a:lnSpc>
              <a:spcBef>
                <a:spcPts val="0"/>
              </a:spcBef>
              <a:spcAft>
                <a:spcPts val="0"/>
              </a:spcAft>
              <a:buClr>
                <a:schemeClr val="lt1"/>
              </a:buClr>
              <a:buSzPts val="7200"/>
              <a:buNone/>
              <a:defRPr sz="7200">
                <a:solidFill>
                  <a:schemeClr val="lt1"/>
                </a:solidFill>
              </a:defRPr>
            </a:lvl4pPr>
            <a:lvl5pPr lvl="4" algn="l">
              <a:lnSpc>
                <a:spcPct val="100000"/>
              </a:lnSpc>
              <a:spcBef>
                <a:spcPts val="0"/>
              </a:spcBef>
              <a:spcAft>
                <a:spcPts val="0"/>
              </a:spcAft>
              <a:buClr>
                <a:schemeClr val="lt1"/>
              </a:buClr>
              <a:buSzPts val="7200"/>
              <a:buNone/>
              <a:defRPr sz="7200">
                <a:solidFill>
                  <a:schemeClr val="lt1"/>
                </a:solidFill>
              </a:defRPr>
            </a:lvl5pPr>
            <a:lvl6pPr lvl="5" algn="l">
              <a:lnSpc>
                <a:spcPct val="100000"/>
              </a:lnSpc>
              <a:spcBef>
                <a:spcPts val="0"/>
              </a:spcBef>
              <a:spcAft>
                <a:spcPts val="0"/>
              </a:spcAft>
              <a:buClr>
                <a:schemeClr val="lt1"/>
              </a:buClr>
              <a:buSzPts val="7200"/>
              <a:buNone/>
              <a:defRPr sz="7200">
                <a:solidFill>
                  <a:schemeClr val="lt1"/>
                </a:solidFill>
              </a:defRPr>
            </a:lvl6pPr>
            <a:lvl7pPr lvl="6" algn="l">
              <a:lnSpc>
                <a:spcPct val="100000"/>
              </a:lnSpc>
              <a:spcBef>
                <a:spcPts val="0"/>
              </a:spcBef>
              <a:spcAft>
                <a:spcPts val="0"/>
              </a:spcAft>
              <a:buClr>
                <a:schemeClr val="lt1"/>
              </a:buClr>
              <a:buSzPts val="7200"/>
              <a:buNone/>
              <a:defRPr sz="7200">
                <a:solidFill>
                  <a:schemeClr val="lt1"/>
                </a:solidFill>
              </a:defRPr>
            </a:lvl7pPr>
            <a:lvl8pPr lvl="7" algn="l">
              <a:lnSpc>
                <a:spcPct val="100000"/>
              </a:lnSpc>
              <a:spcBef>
                <a:spcPts val="0"/>
              </a:spcBef>
              <a:spcAft>
                <a:spcPts val="0"/>
              </a:spcAft>
              <a:buClr>
                <a:schemeClr val="lt1"/>
              </a:buClr>
              <a:buSzPts val="7200"/>
              <a:buNone/>
              <a:defRPr sz="7200">
                <a:solidFill>
                  <a:schemeClr val="lt1"/>
                </a:solidFill>
              </a:defRPr>
            </a:lvl8pPr>
            <a:lvl9pPr lvl="8" algn="l">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78" name="Google Shape;178;p28"/>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9"/>
        <p:cNvGrpSpPr/>
        <p:nvPr/>
      </p:nvGrpSpPr>
      <p:grpSpPr>
        <a:xfrm>
          <a:off x="0" y="0"/>
          <a:ext cx="0" cy="0"/>
          <a:chOff x="0" y="0"/>
          <a:chExt cx="0" cy="0"/>
        </a:xfrm>
      </p:grpSpPr>
      <p:sp>
        <p:nvSpPr>
          <p:cNvPr id="180" name="Google Shape;180;p29"/>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 name="Google Shape;181;p29"/>
          <p:cNvGrpSpPr/>
          <p:nvPr/>
        </p:nvGrpSpPr>
        <p:grpSpPr>
          <a:xfrm>
            <a:off x="1660784" y="2382511"/>
            <a:ext cx="1491526" cy="91652"/>
            <a:chOff x="4580561" y="2589004"/>
            <a:chExt cx="1064464" cy="25200"/>
          </a:xfrm>
        </p:grpSpPr>
        <p:sp>
          <p:nvSpPr>
            <p:cNvPr id="182" name="Google Shape;182;p29"/>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9"/>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4" name="Google Shape;184;p29"/>
          <p:cNvSpPr txBox="1">
            <a:spLocks noGrp="1"/>
          </p:cNvSpPr>
          <p:nvPr>
            <p:ph type="title"/>
          </p:nvPr>
        </p:nvSpPr>
        <p:spPr>
          <a:xfrm>
            <a:off x="1458900" y="2637300"/>
            <a:ext cx="15377400" cy="1070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85" name="Google Shape;185;p29"/>
          <p:cNvSpPr txBox="1">
            <a:spLocks noGrp="1"/>
          </p:cNvSpPr>
          <p:nvPr>
            <p:ph type="body" idx="1"/>
          </p:nvPr>
        </p:nvSpPr>
        <p:spPr>
          <a:xfrm>
            <a:off x="1458900" y="4157750"/>
            <a:ext cx="15377400" cy="45222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186" name="Google Shape;186;p29"/>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7"/>
        <p:cNvGrpSpPr/>
        <p:nvPr/>
      </p:nvGrpSpPr>
      <p:grpSpPr>
        <a:xfrm>
          <a:off x="0" y="0"/>
          <a:ext cx="0" cy="0"/>
          <a:chOff x="0" y="0"/>
          <a:chExt cx="0" cy="0"/>
        </a:xfrm>
      </p:grpSpPr>
      <p:sp>
        <p:nvSpPr>
          <p:cNvPr id="188" name="Google Shape;188;p30"/>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 name="Google Shape;189;p30"/>
          <p:cNvGrpSpPr/>
          <p:nvPr/>
        </p:nvGrpSpPr>
        <p:grpSpPr>
          <a:xfrm>
            <a:off x="1660784" y="2382511"/>
            <a:ext cx="1491526" cy="91652"/>
            <a:chOff x="4580561" y="2589004"/>
            <a:chExt cx="1064464" cy="25200"/>
          </a:xfrm>
        </p:grpSpPr>
        <p:sp>
          <p:nvSpPr>
            <p:cNvPr id="190" name="Google Shape;190;p30"/>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0"/>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 name="Google Shape;192;p30"/>
          <p:cNvSpPr txBox="1">
            <a:spLocks noGrp="1"/>
          </p:cNvSpPr>
          <p:nvPr>
            <p:ph type="title"/>
          </p:nvPr>
        </p:nvSpPr>
        <p:spPr>
          <a:xfrm>
            <a:off x="1458900" y="2637300"/>
            <a:ext cx="15376800" cy="1070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93" name="Google Shape;193;p30"/>
          <p:cNvSpPr txBox="1">
            <a:spLocks noGrp="1"/>
          </p:cNvSpPr>
          <p:nvPr>
            <p:ph type="body" idx="1"/>
          </p:nvPr>
        </p:nvSpPr>
        <p:spPr>
          <a:xfrm>
            <a:off x="1458650" y="4157750"/>
            <a:ext cx="7548600" cy="45222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194" name="Google Shape;194;p30"/>
          <p:cNvSpPr txBox="1">
            <a:spLocks noGrp="1"/>
          </p:cNvSpPr>
          <p:nvPr>
            <p:ph type="body" idx="2"/>
          </p:nvPr>
        </p:nvSpPr>
        <p:spPr>
          <a:xfrm>
            <a:off x="9287207" y="4157750"/>
            <a:ext cx="7548600" cy="45222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195" name="Google Shape;195;p30"/>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p31"/>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 name="Google Shape;198;p31"/>
          <p:cNvGrpSpPr/>
          <p:nvPr/>
        </p:nvGrpSpPr>
        <p:grpSpPr>
          <a:xfrm>
            <a:off x="1660784" y="2382511"/>
            <a:ext cx="1491526" cy="91652"/>
            <a:chOff x="4580561" y="2589004"/>
            <a:chExt cx="1064464" cy="25200"/>
          </a:xfrm>
        </p:grpSpPr>
        <p:sp>
          <p:nvSpPr>
            <p:cNvPr id="199" name="Google Shape;199;p31"/>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1"/>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p31"/>
          <p:cNvSpPr txBox="1">
            <a:spLocks noGrp="1"/>
          </p:cNvSpPr>
          <p:nvPr>
            <p:ph type="title"/>
          </p:nvPr>
        </p:nvSpPr>
        <p:spPr>
          <a:xfrm>
            <a:off x="1458900" y="2637300"/>
            <a:ext cx="15376800" cy="1070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202" name="Google Shape;202;p31"/>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3"/>
        <p:cNvGrpSpPr/>
        <p:nvPr/>
      </p:nvGrpSpPr>
      <p:grpSpPr>
        <a:xfrm>
          <a:off x="0" y="0"/>
          <a:ext cx="0" cy="0"/>
          <a:chOff x="0" y="0"/>
          <a:chExt cx="0" cy="0"/>
        </a:xfrm>
      </p:grpSpPr>
      <p:sp>
        <p:nvSpPr>
          <p:cNvPr id="204" name="Google Shape;204;p32"/>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 name="Google Shape;205;p32"/>
          <p:cNvGrpSpPr/>
          <p:nvPr/>
        </p:nvGrpSpPr>
        <p:grpSpPr>
          <a:xfrm>
            <a:off x="1660784" y="2382511"/>
            <a:ext cx="1491526" cy="91652"/>
            <a:chOff x="4580561" y="2589004"/>
            <a:chExt cx="1064464" cy="25200"/>
          </a:xfrm>
        </p:grpSpPr>
        <p:sp>
          <p:nvSpPr>
            <p:cNvPr id="206" name="Google Shape;206;p32"/>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2"/>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32"/>
          <p:cNvSpPr txBox="1">
            <a:spLocks noGrp="1"/>
          </p:cNvSpPr>
          <p:nvPr>
            <p:ph type="title"/>
          </p:nvPr>
        </p:nvSpPr>
        <p:spPr>
          <a:xfrm>
            <a:off x="1460000" y="2637300"/>
            <a:ext cx="6601800" cy="27630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209" name="Google Shape;209;p32"/>
          <p:cNvSpPr txBox="1">
            <a:spLocks noGrp="1"/>
          </p:cNvSpPr>
          <p:nvPr>
            <p:ph type="body" idx="1"/>
          </p:nvPr>
        </p:nvSpPr>
        <p:spPr>
          <a:xfrm>
            <a:off x="1442450" y="5563450"/>
            <a:ext cx="6601800" cy="31950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210" name="Google Shape;210;p32"/>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1660784" y="2382511"/>
            <a:ext cx="1491526" cy="9165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1458900" y="2637300"/>
            <a:ext cx="15377400" cy="10704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29" name="Google Shape;29;p4"/>
          <p:cNvSpPr txBox="1">
            <a:spLocks noGrp="1"/>
          </p:cNvSpPr>
          <p:nvPr>
            <p:ph type="body" idx="1"/>
          </p:nvPr>
        </p:nvSpPr>
        <p:spPr>
          <a:xfrm>
            <a:off x="1458900" y="4157750"/>
            <a:ext cx="15377400" cy="45222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30" name="Google Shape;30;p4"/>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1"/>
        <p:cNvGrpSpPr/>
        <p:nvPr/>
      </p:nvGrpSpPr>
      <p:grpSpPr>
        <a:xfrm>
          <a:off x="0" y="0"/>
          <a:ext cx="0" cy="0"/>
          <a:chOff x="0" y="0"/>
          <a:chExt cx="0" cy="0"/>
        </a:xfrm>
      </p:grpSpPr>
      <p:grpSp>
        <p:nvGrpSpPr>
          <p:cNvPr id="212" name="Google Shape;212;p33"/>
          <p:cNvGrpSpPr/>
          <p:nvPr/>
        </p:nvGrpSpPr>
        <p:grpSpPr>
          <a:xfrm>
            <a:off x="1660784" y="8338260"/>
            <a:ext cx="1491526" cy="91652"/>
            <a:chOff x="4580561" y="2589004"/>
            <a:chExt cx="1064464" cy="25200"/>
          </a:xfrm>
        </p:grpSpPr>
        <p:sp>
          <p:nvSpPr>
            <p:cNvPr id="213" name="Google Shape;213;p33"/>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3"/>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 name="Google Shape;215;p33"/>
          <p:cNvSpPr txBox="1">
            <a:spLocks noGrp="1"/>
          </p:cNvSpPr>
          <p:nvPr>
            <p:ph type="title"/>
          </p:nvPr>
        </p:nvSpPr>
        <p:spPr>
          <a:xfrm>
            <a:off x="1458900" y="1728600"/>
            <a:ext cx="14042400" cy="5970000"/>
          </a:xfrm>
          <a:prstGeom prst="rect">
            <a:avLst/>
          </a:prstGeom>
          <a:noFill/>
          <a:ln>
            <a:noFill/>
          </a:ln>
        </p:spPr>
        <p:txBody>
          <a:bodyPr spcFirstLastPara="1" wrap="square" lIns="182850" tIns="182850" rIns="182850" bIns="182850" anchor="ctr" anchorCtr="0">
            <a:normAutofit/>
          </a:bodyPr>
          <a:lstStyle>
            <a:lvl1pPr lvl="0" algn="l">
              <a:lnSpc>
                <a:spcPct val="100000"/>
              </a:lnSpc>
              <a:spcBef>
                <a:spcPts val="0"/>
              </a:spcBef>
              <a:spcAft>
                <a:spcPts val="0"/>
              </a:spcAft>
              <a:buClr>
                <a:schemeClr val="lt1"/>
              </a:buClr>
              <a:buSzPts val="7200"/>
              <a:buNone/>
              <a:defRPr sz="7200">
                <a:solidFill>
                  <a:schemeClr val="lt1"/>
                </a:solidFill>
              </a:defRPr>
            </a:lvl1pPr>
            <a:lvl2pPr lvl="1" algn="l">
              <a:lnSpc>
                <a:spcPct val="100000"/>
              </a:lnSpc>
              <a:spcBef>
                <a:spcPts val="0"/>
              </a:spcBef>
              <a:spcAft>
                <a:spcPts val="0"/>
              </a:spcAft>
              <a:buClr>
                <a:schemeClr val="lt1"/>
              </a:buClr>
              <a:buSzPts val="7200"/>
              <a:buNone/>
              <a:defRPr sz="7200">
                <a:solidFill>
                  <a:schemeClr val="lt1"/>
                </a:solidFill>
              </a:defRPr>
            </a:lvl2pPr>
            <a:lvl3pPr lvl="2" algn="l">
              <a:lnSpc>
                <a:spcPct val="100000"/>
              </a:lnSpc>
              <a:spcBef>
                <a:spcPts val="0"/>
              </a:spcBef>
              <a:spcAft>
                <a:spcPts val="0"/>
              </a:spcAft>
              <a:buClr>
                <a:schemeClr val="lt1"/>
              </a:buClr>
              <a:buSzPts val="7200"/>
              <a:buNone/>
              <a:defRPr sz="7200">
                <a:solidFill>
                  <a:schemeClr val="lt1"/>
                </a:solidFill>
              </a:defRPr>
            </a:lvl3pPr>
            <a:lvl4pPr lvl="3" algn="l">
              <a:lnSpc>
                <a:spcPct val="100000"/>
              </a:lnSpc>
              <a:spcBef>
                <a:spcPts val="0"/>
              </a:spcBef>
              <a:spcAft>
                <a:spcPts val="0"/>
              </a:spcAft>
              <a:buClr>
                <a:schemeClr val="lt1"/>
              </a:buClr>
              <a:buSzPts val="7200"/>
              <a:buNone/>
              <a:defRPr sz="7200">
                <a:solidFill>
                  <a:schemeClr val="lt1"/>
                </a:solidFill>
              </a:defRPr>
            </a:lvl4pPr>
            <a:lvl5pPr lvl="4" algn="l">
              <a:lnSpc>
                <a:spcPct val="100000"/>
              </a:lnSpc>
              <a:spcBef>
                <a:spcPts val="0"/>
              </a:spcBef>
              <a:spcAft>
                <a:spcPts val="0"/>
              </a:spcAft>
              <a:buClr>
                <a:schemeClr val="lt1"/>
              </a:buClr>
              <a:buSzPts val="7200"/>
              <a:buNone/>
              <a:defRPr sz="7200">
                <a:solidFill>
                  <a:schemeClr val="lt1"/>
                </a:solidFill>
              </a:defRPr>
            </a:lvl5pPr>
            <a:lvl6pPr lvl="5" algn="l">
              <a:lnSpc>
                <a:spcPct val="100000"/>
              </a:lnSpc>
              <a:spcBef>
                <a:spcPts val="0"/>
              </a:spcBef>
              <a:spcAft>
                <a:spcPts val="0"/>
              </a:spcAft>
              <a:buClr>
                <a:schemeClr val="lt1"/>
              </a:buClr>
              <a:buSzPts val="7200"/>
              <a:buNone/>
              <a:defRPr sz="7200">
                <a:solidFill>
                  <a:schemeClr val="lt1"/>
                </a:solidFill>
              </a:defRPr>
            </a:lvl6pPr>
            <a:lvl7pPr lvl="6" algn="l">
              <a:lnSpc>
                <a:spcPct val="100000"/>
              </a:lnSpc>
              <a:spcBef>
                <a:spcPts val="0"/>
              </a:spcBef>
              <a:spcAft>
                <a:spcPts val="0"/>
              </a:spcAft>
              <a:buClr>
                <a:schemeClr val="lt1"/>
              </a:buClr>
              <a:buSzPts val="7200"/>
              <a:buNone/>
              <a:defRPr sz="7200">
                <a:solidFill>
                  <a:schemeClr val="lt1"/>
                </a:solidFill>
              </a:defRPr>
            </a:lvl7pPr>
            <a:lvl8pPr lvl="7" algn="l">
              <a:lnSpc>
                <a:spcPct val="100000"/>
              </a:lnSpc>
              <a:spcBef>
                <a:spcPts val="0"/>
              </a:spcBef>
              <a:spcAft>
                <a:spcPts val="0"/>
              </a:spcAft>
              <a:buClr>
                <a:schemeClr val="lt1"/>
              </a:buClr>
              <a:buSzPts val="7200"/>
              <a:buNone/>
              <a:defRPr sz="7200">
                <a:solidFill>
                  <a:schemeClr val="lt1"/>
                </a:solidFill>
              </a:defRPr>
            </a:lvl8pPr>
            <a:lvl9pPr lvl="8" algn="l">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16" name="Google Shape;216;p33"/>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7"/>
        <p:cNvGrpSpPr/>
        <p:nvPr/>
      </p:nvGrpSpPr>
      <p:grpSpPr>
        <a:xfrm>
          <a:off x="0" y="0"/>
          <a:ext cx="0" cy="0"/>
          <a:chOff x="0" y="0"/>
          <a:chExt cx="0" cy="0"/>
        </a:xfrm>
      </p:grpSpPr>
      <p:sp>
        <p:nvSpPr>
          <p:cNvPr id="218" name="Google Shape;218;p34"/>
          <p:cNvSpPr/>
          <p:nvPr/>
        </p:nvSpPr>
        <p:spPr>
          <a:xfrm>
            <a:off x="0" y="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9" name="Google Shape;219;p34"/>
          <p:cNvGrpSpPr/>
          <p:nvPr/>
        </p:nvGrpSpPr>
        <p:grpSpPr>
          <a:xfrm>
            <a:off x="1660784" y="2382511"/>
            <a:ext cx="1491526" cy="91652"/>
            <a:chOff x="4580561" y="2589004"/>
            <a:chExt cx="1064464" cy="25200"/>
          </a:xfrm>
        </p:grpSpPr>
        <p:sp>
          <p:nvSpPr>
            <p:cNvPr id="220" name="Google Shape;220;p34"/>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4"/>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 name="Google Shape;222;p34"/>
          <p:cNvSpPr txBox="1">
            <a:spLocks noGrp="1"/>
          </p:cNvSpPr>
          <p:nvPr>
            <p:ph type="title"/>
          </p:nvPr>
        </p:nvSpPr>
        <p:spPr>
          <a:xfrm>
            <a:off x="1460000" y="2637300"/>
            <a:ext cx="6601800" cy="3374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223" name="Google Shape;223;p34"/>
          <p:cNvSpPr txBox="1">
            <a:spLocks noGrp="1"/>
          </p:cNvSpPr>
          <p:nvPr>
            <p:ph type="subTitle" idx="1"/>
          </p:nvPr>
        </p:nvSpPr>
        <p:spPr>
          <a:xfrm>
            <a:off x="1449900" y="6323050"/>
            <a:ext cx="6601800" cy="15180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24" name="Google Shape;224;p34"/>
          <p:cNvSpPr txBox="1">
            <a:spLocks noGrp="1"/>
          </p:cNvSpPr>
          <p:nvPr>
            <p:ph type="body" idx="2"/>
          </p:nvPr>
        </p:nvSpPr>
        <p:spPr>
          <a:xfrm>
            <a:off x="10348450" y="2705250"/>
            <a:ext cx="6748800" cy="60510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SzPts val="2600"/>
              <a:buChar char="●"/>
              <a:defRPr/>
            </a:lvl1pPr>
            <a:lvl2pPr marL="914400" lvl="1" indent="-368300" algn="l">
              <a:lnSpc>
                <a:spcPct val="115000"/>
              </a:lnSpc>
              <a:spcBef>
                <a:spcPts val="0"/>
              </a:spcBef>
              <a:spcAft>
                <a:spcPts val="0"/>
              </a:spcAft>
              <a:buSzPts val="2200"/>
              <a:buChar char="○"/>
              <a:defRPr/>
            </a:lvl2pPr>
            <a:lvl3pPr marL="1371600" lvl="2" indent="-368300" algn="l">
              <a:lnSpc>
                <a:spcPct val="115000"/>
              </a:lnSpc>
              <a:spcBef>
                <a:spcPts val="0"/>
              </a:spcBef>
              <a:spcAft>
                <a:spcPts val="0"/>
              </a:spcAft>
              <a:buSzPts val="2200"/>
              <a:buChar char="■"/>
              <a:defRPr/>
            </a:lvl3pPr>
            <a:lvl4pPr marL="1828800" lvl="3" indent="-368300" algn="l">
              <a:lnSpc>
                <a:spcPct val="115000"/>
              </a:lnSpc>
              <a:spcBef>
                <a:spcPts val="0"/>
              </a:spcBef>
              <a:spcAft>
                <a:spcPts val="0"/>
              </a:spcAft>
              <a:buSzPts val="2200"/>
              <a:buChar char="●"/>
              <a:defRPr/>
            </a:lvl4pPr>
            <a:lvl5pPr marL="2286000" lvl="4" indent="-368300" algn="l">
              <a:lnSpc>
                <a:spcPct val="115000"/>
              </a:lnSpc>
              <a:spcBef>
                <a:spcPts val="0"/>
              </a:spcBef>
              <a:spcAft>
                <a:spcPts val="0"/>
              </a:spcAft>
              <a:buSzPts val="2200"/>
              <a:buChar char="○"/>
              <a:defRPr/>
            </a:lvl5pPr>
            <a:lvl6pPr marL="2743200" lvl="5" indent="-368300" algn="l">
              <a:lnSpc>
                <a:spcPct val="115000"/>
              </a:lnSpc>
              <a:spcBef>
                <a:spcPts val="0"/>
              </a:spcBef>
              <a:spcAft>
                <a:spcPts val="0"/>
              </a:spcAft>
              <a:buSzPts val="2200"/>
              <a:buChar char="■"/>
              <a:defRPr/>
            </a:lvl6pPr>
            <a:lvl7pPr marL="3200400" lvl="6" indent="-368300" algn="l">
              <a:lnSpc>
                <a:spcPct val="115000"/>
              </a:lnSpc>
              <a:spcBef>
                <a:spcPts val="0"/>
              </a:spcBef>
              <a:spcAft>
                <a:spcPts val="0"/>
              </a:spcAft>
              <a:buSzPts val="2200"/>
              <a:buChar char="●"/>
              <a:defRPr/>
            </a:lvl7pPr>
            <a:lvl8pPr marL="3657600" lvl="7" indent="-368300" algn="l">
              <a:lnSpc>
                <a:spcPct val="115000"/>
              </a:lnSpc>
              <a:spcBef>
                <a:spcPts val="0"/>
              </a:spcBef>
              <a:spcAft>
                <a:spcPts val="0"/>
              </a:spcAft>
              <a:buSzPts val="2200"/>
              <a:buChar char="○"/>
              <a:defRPr/>
            </a:lvl8pPr>
            <a:lvl9pPr marL="4114800" lvl="8" indent="-368300" algn="l">
              <a:lnSpc>
                <a:spcPct val="115000"/>
              </a:lnSpc>
              <a:spcBef>
                <a:spcPts val="0"/>
              </a:spcBef>
              <a:spcAft>
                <a:spcPts val="0"/>
              </a:spcAft>
              <a:buSzPts val="2200"/>
              <a:buChar char="■"/>
              <a:defRPr/>
            </a:lvl9pPr>
          </a:lstStyle>
          <a:p>
            <a:endParaRPr/>
          </a:p>
        </p:txBody>
      </p:sp>
      <p:sp>
        <p:nvSpPr>
          <p:cNvPr id="225" name="Google Shape;225;p34"/>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6"/>
        <p:cNvGrpSpPr/>
        <p:nvPr/>
      </p:nvGrpSpPr>
      <p:grpSpPr>
        <a:xfrm>
          <a:off x="0" y="0"/>
          <a:ext cx="0" cy="0"/>
          <a:chOff x="0" y="0"/>
          <a:chExt cx="0" cy="0"/>
        </a:xfrm>
      </p:grpSpPr>
      <p:sp>
        <p:nvSpPr>
          <p:cNvPr id="227" name="Google Shape;227;p35"/>
          <p:cNvSpPr txBox="1">
            <a:spLocks noGrp="1"/>
          </p:cNvSpPr>
          <p:nvPr>
            <p:ph type="body" idx="1"/>
          </p:nvPr>
        </p:nvSpPr>
        <p:spPr>
          <a:xfrm>
            <a:off x="1449900" y="8745102"/>
            <a:ext cx="15394800" cy="921000"/>
          </a:xfrm>
          <a:prstGeom prst="rect">
            <a:avLst/>
          </a:prstGeom>
          <a:noFill/>
          <a:ln>
            <a:noFill/>
          </a:ln>
        </p:spPr>
        <p:txBody>
          <a:bodyPr spcFirstLastPara="1" wrap="square" lIns="182850" tIns="182850" rIns="182850" bIns="182850" anchor="ctr" anchorCtr="0">
            <a:normAutofit/>
          </a:bodyPr>
          <a:lstStyle>
            <a:lvl1pPr marL="457200" lvl="0" indent="-228600" algn="l">
              <a:lnSpc>
                <a:spcPct val="100000"/>
              </a:lnSpc>
              <a:spcBef>
                <a:spcPts val="0"/>
              </a:spcBef>
              <a:spcAft>
                <a:spcPts val="0"/>
              </a:spcAft>
              <a:buSzPts val="2600"/>
              <a:buNone/>
              <a:defRPr/>
            </a:lvl1pPr>
          </a:lstStyle>
          <a:p>
            <a:endParaRPr/>
          </a:p>
        </p:txBody>
      </p:sp>
      <p:sp>
        <p:nvSpPr>
          <p:cNvPr id="228" name="Google Shape;228;p35"/>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grpSp>
        <p:nvGrpSpPr>
          <p:cNvPr id="230" name="Google Shape;230;p36"/>
          <p:cNvGrpSpPr/>
          <p:nvPr/>
        </p:nvGrpSpPr>
        <p:grpSpPr>
          <a:xfrm>
            <a:off x="1660784" y="8338260"/>
            <a:ext cx="1491526" cy="91652"/>
            <a:chOff x="4580561" y="2589004"/>
            <a:chExt cx="1064464" cy="25200"/>
          </a:xfrm>
        </p:grpSpPr>
        <p:sp>
          <p:nvSpPr>
            <p:cNvPr id="231" name="Google Shape;231;p36"/>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6"/>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 name="Google Shape;233;p36"/>
          <p:cNvSpPr txBox="1">
            <a:spLocks noGrp="1"/>
          </p:cNvSpPr>
          <p:nvPr>
            <p:ph type="title" hasCustomPrompt="1"/>
          </p:nvPr>
        </p:nvSpPr>
        <p:spPr>
          <a:xfrm>
            <a:off x="1458900" y="1467900"/>
            <a:ext cx="15376800" cy="2489400"/>
          </a:xfrm>
          <a:prstGeom prst="rect">
            <a:avLst/>
          </a:prstGeom>
          <a:noFill/>
          <a:ln>
            <a:noFill/>
          </a:ln>
        </p:spPr>
        <p:txBody>
          <a:bodyPr spcFirstLastPara="1" wrap="square" lIns="182850" tIns="182850" rIns="182850" bIns="182850" anchor="t" anchorCtr="0">
            <a:normAutofit/>
          </a:bodyPr>
          <a:lstStyle>
            <a:lvl1pPr lvl="0" algn="l">
              <a:lnSpc>
                <a:spcPct val="100000"/>
              </a:lnSpc>
              <a:spcBef>
                <a:spcPts val="0"/>
              </a:spcBef>
              <a:spcAft>
                <a:spcPts val="0"/>
              </a:spcAft>
              <a:buClr>
                <a:schemeClr val="lt1"/>
              </a:buClr>
              <a:buSzPts val="16000"/>
              <a:buNone/>
              <a:defRPr sz="16000">
                <a:solidFill>
                  <a:schemeClr val="lt1"/>
                </a:solidFill>
              </a:defRPr>
            </a:lvl1pPr>
            <a:lvl2pPr lvl="1" algn="l">
              <a:lnSpc>
                <a:spcPct val="100000"/>
              </a:lnSpc>
              <a:spcBef>
                <a:spcPts val="0"/>
              </a:spcBef>
              <a:spcAft>
                <a:spcPts val="0"/>
              </a:spcAft>
              <a:buClr>
                <a:schemeClr val="lt1"/>
              </a:buClr>
              <a:buSzPts val="16000"/>
              <a:buNone/>
              <a:defRPr sz="16000">
                <a:solidFill>
                  <a:schemeClr val="lt1"/>
                </a:solidFill>
              </a:defRPr>
            </a:lvl2pPr>
            <a:lvl3pPr lvl="2" algn="l">
              <a:lnSpc>
                <a:spcPct val="100000"/>
              </a:lnSpc>
              <a:spcBef>
                <a:spcPts val="0"/>
              </a:spcBef>
              <a:spcAft>
                <a:spcPts val="0"/>
              </a:spcAft>
              <a:buClr>
                <a:schemeClr val="lt1"/>
              </a:buClr>
              <a:buSzPts val="16000"/>
              <a:buNone/>
              <a:defRPr sz="16000">
                <a:solidFill>
                  <a:schemeClr val="lt1"/>
                </a:solidFill>
              </a:defRPr>
            </a:lvl3pPr>
            <a:lvl4pPr lvl="3" algn="l">
              <a:lnSpc>
                <a:spcPct val="100000"/>
              </a:lnSpc>
              <a:spcBef>
                <a:spcPts val="0"/>
              </a:spcBef>
              <a:spcAft>
                <a:spcPts val="0"/>
              </a:spcAft>
              <a:buClr>
                <a:schemeClr val="lt1"/>
              </a:buClr>
              <a:buSzPts val="16000"/>
              <a:buNone/>
              <a:defRPr sz="16000">
                <a:solidFill>
                  <a:schemeClr val="lt1"/>
                </a:solidFill>
              </a:defRPr>
            </a:lvl4pPr>
            <a:lvl5pPr lvl="4" algn="l">
              <a:lnSpc>
                <a:spcPct val="100000"/>
              </a:lnSpc>
              <a:spcBef>
                <a:spcPts val="0"/>
              </a:spcBef>
              <a:spcAft>
                <a:spcPts val="0"/>
              </a:spcAft>
              <a:buClr>
                <a:schemeClr val="lt1"/>
              </a:buClr>
              <a:buSzPts val="16000"/>
              <a:buNone/>
              <a:defRPr sz="16000">
                <a:solidFill>
                  <a:schemeClr val="lt1"/>
                </a:solidFill>
              </a:defRPr>
            </a:lvl5pPr>
            <a:lvl6pPr lvl="5" algn="l">
              <a:lnSpc>
                <a:spcPct val="100000"/>
              </a:lnSpc>
              <a:spcBef>
                <a:spcPts val="0"/>
              </a:spcBef>
              <a:spcAft>
                <a:spcPts val="0"/>
              </a:spcAft>
              <a:buClr>
                <a:schemeClr val="lt1"/>
              </a:buClr>
              <a:buSzPts val="16000"/>
              <a:buNone/>
              <a:defRPr sz="16000">
                <a:solidFill>
                  <a:schemeClr val="lt1"/>
                </a:solidFill>
              </a:defRPr>
            </a:lvl6pPr>
            <a:lvl7pPr lvl="6" algn="l">
              <a:lnSpc>
                <a:spcPct val="100000"/>
              </a:lnSpc>
              <a:spcBef>
                <a:spcPts val="0"/>
              </a:spcBef>
              <a:spcAft>
                <a:spcPts val="0"/>
              </a:spcAft>
              <a:buClr>
                <a:schemeClr val="lt1"/>
              </a:buClr>
              <a:buSzPts val="16000"/>
              <a:buNone/>
              <a:defRPr sz="16000">
                <a:solidFill>
                  <a:schemeClr val="lt1"/>
                </a:solidFill>
              </a:defRPr>
            </a:lvl7pPr>
            <a:lvl8pPr lvl="7" algn="l">
              <a:lnSpc>
                <a:spcPct val="100000"/>
              </a:lnSpc>
              <a:spcBef>
                <a:spcPts val="0"/>
              </a:spcBef>
              <a:spcAft>
                <a:spcPts val="0"/>
              </a:spcAft>
              <a:buClr>
                <a:schemeClr val="lt1"/>
              </a:buClr>
              <a:buSzPts val="16000"/>
              <a:buNone/>
              <a:defRPr sz="16000">
                <a:solidFill>
                  <a:schemeClr val="lt1"/>
                </a:solidFill>
              </a:defRPr>
            </a:lvl8pPr>
            <a:lvl9pPr lvl="8" algn="l">
              <a:lnSpc>
                <a:spcPct val="100000"/>
              </a:lnSpc>
              <a:spcBef>
                <a:spcPts val="0"/>
              </a:spcBef>
              <a:spcAft>
                <a:spcPts val="0"/>
              </a:spcAft>
              <a:buClr>
                <a:schemeClr val="lt1"/>
              </a:buClr>
              <a:buSzPts val="16000"/>
              <a:buNone/>
              <a:defRPr sz="16000">
                <a:solidFill>
                  <a:schemeClr val="lt1"/>
                </a:solidFill>
              </a:defRPr>
            </a:lvl9pPr>
          </a:lstStyle>
          <a:p>
            <a:r>
              <a:t>xx%</a:t>
            </a:r>
          </a:p>
        </p:txBody>
      </p:sp>
      <p:sp>
        <p:nvSpPr>
          <p:cNvPr id="234" name="Google Shape;234;p36"/>
          <p:cNvSpPr txBox="1">
            <a:spLocks noGrp="1"/>
          </p:cNvSpPr>
          <p:nvPr>
            <p:ph type="body" idx="1"/>
          </p:nvPr>
        </p:nvSpPr>
        <p:spPr>
          <a:xfrm>
            <a:off x="1458900" y="4545776"/>
            <a:ext cx="15376800" cy="3160800"/>
          </a:xfrm>
          <a:prstGeom prst="rect">
            <a:avLst/>
          </a:prstGeom>
          <a:noFill/>
          <a:ln>
            <a:noFill/>
          </a:ln>
        </p:spPr>
        <p:txBody>
          <a:bodyPr spcFirstLastPara="1" wrap="square" lIns="182850" tIns="182850" rIns="182850" bIns="182850" anchor="t" anchorCtr="0">
            <a:normAutofit/>
          </a:bodyPr>
          <a:lstStyle>
            <a:lvl1pPr marL="457200" lvl="0" indent="-393700" algn="l">
              <a:lnSpc>
                <a:spcPct val="115000"/>
              </a:lnSpc>
              <a:spcBef>
                <a:spcPts val="0"/>
              </a:spcBef>
              <a:spcAft>
                <a:spcPts val="0"/>
              </a:spcAft>
              <a:buClr>
                <a:schemeClr val="lt1"/>
              </a:buClr>
              <a:buSzPts val="2600"/>
              <a:buChar char="●"/>
              <a:defRPr>
                <a:solidFill>
                  <a:schemeClr val="lt1"/>
                </a:solidFill>
              </a:defRPr>
            </a:lvl1pPr>
            <a:lvl2pPr marL="914400" lvl="1" indent="-368300" algn="l">
              <a:lnSpc>
                <a:spcPct val="115000"/>
              </a:lnSpc>
              <a:spcBef>
                <a:spcPts val="0"/>
              </a:spcBef>
              <a:spcAft>
                <a:spcPts val="0"/>
              </a:spcAft>
              <a:buClr>
                <a:schemeClr val="lt1"/>
              </a:buClr>
              <a:buSzPts val="2200"/>
              <a:buChar char="○"/>
              <a:defRPr>
                <a:solidFill>
                  <a:schemeClr val="lt1"/>
                </a:solidFill>
              </a:defRPr>
            </a:lvl2pPr>
            <a:lvl3pPr marL="1371600" lvl="2" indent="-368300" algn="l">
              <a:lnSpc>
                <a:spcPct val="115000"/>
              </a:lnSpc>
              <a:spcBef>
                <a:spcPts val="0"/>
              </a:spcBef>
              <a:spcAft>
                <a:spcPts val="0"/>
              </a:spcAft>
              <a:buClr>
                <a:schemeClr val="lt1"/>
              </a:buClr>
              <a:buSzPts val="2200"/>
              <a:buChar char="■"/>
              <a:defRPr>
                <a:solidFill>
                  <a:schemeClr val="lt1"/>
                </a:solidFill>
              </a:defRPr>
            </a:lvl3pPr>
            <a:lvl4pPr marL="1828800" lvl="3" indent="-368300" algn="l">
              <a:lnSpc>
                <a:spcPct val="115000"/>
              </a:lnSpc>
              <a:spcBef>
                <a:spcPts val="0"/>
              </a:spcBef>
              <a:spcAft>
                <a:spcPts val="0"/>
              </a:spcAft>
              <a:buClr>
                <a:schemeClr val="lt1"/>
              </a:buClr>
              <a:buSzPts val="2200"/>
              <a:buChar char="●"/>
              <a:defRPr>
                <a:solidFill>
                  <a:schemeClr val="lt1"/>
                </a:solidFill>
              </a:defRPr>
            </a:lvl4pPr>
            <a:lvl5pPr marL="2286000" lvl="4" indent="-368300" algn="l">
              <a:lnSpc>
                <a:spcPct val="115000"/>
              </a:lnSpc>
              <a:spcBef>
                <a:spcPts val="0"/>
              </a:spcBef>
              <a:spcAft>
                <a:spcPts val="0"/>
              </a:spcAft>
              <a:buClr>
                <a:schemeClr val="lt1"/>
              </a:buClr>
              <a:buSzPts val="2200"/>
              <a:buChar char="○"/>
              <a:defRPr>
                <a:solidFill>
                  <a:schemeClr val="lt1"/>
                </a:solidFill>
              </a:defRPr>
            </a:lvl5pPr>
            <a:lvl6pPr marL="2743200" lvl="5" indent="-368300" algn="l">
              <a:lnSpc>
                <a:spcPct val="115000"/>
              </a:lnSpc>
              <a:spcBef>
                <a:spcPts val="0"/>
              </a:spcBef>
              <a:spcAft>
                <a:spcPts val="0"/>
              </a:spcAft>
              <a:buClr>
                <a:schemeClr val="lt1"/>
              </a:buClr>
              <a:buSzPts val="2200"/>
              <a:buChar char="■"/>
              <a:defRPr>
                <a:solidFill>
                  <a:schemeClr val="lt1"/>
                </a:solidFill>
              </a:defRPr>
            </a:lvl6pPr>
            <a:lvl7pPr marL="3200400" lvl="6" indent="-368300" algn="l">
              <a:lnSpc>
                <a:spcPct val="115000"/>
              </a:lnSpc>
              <a:spcBef>
                <a:spcPts val="0"/>
              </a:spcBef>
              <a:spcAft>
                <a:spcPts val="0"/>
              </a:spcAft>
              <a:buClr>
                <a:schemeClr val="lt1"/>
              </a:buClr>
              <a:buSzPts val="2200"/>
              <a:buChar char="●"/>
              <a:defRPr>
                <a:solidFill>
                  <a:schemeClr val="lt1"/>
                </a:solidFill>
              </a:defRPr>
            </a:lvl7pPr>
            <a:lvl8pPr marL="3657600" lvl="7" indent="-368300" algn="l">
              <a:lnSpc>
                <a:spcPct val="115000"/>
              </a:lnSpc>
              <a:spcBef>
                <a:spcPts val="0"/>
              </a:spcBef>
              <a:spcAft>
                <a:spcPts val="0"/>
              </a:spcAft>
              <a:buClr>
                <a:schemeClr val="lt1"/>
              </a:buClr>
              <a:buSzPts val="2200"/>
              <a:buChar char="○"/>
              <a:defRPr>
                <a:solidFill>
                  <a:schemeClr val="lt1"/>
                </a:solidFill>
              </a:defRPr>
            </a:lvl8pPr>
            <a:lvl9pPr marL="4114800" lvl="8" indent="-368300" algn="l">
              <a:lnSpc>
                <a:spcPct val="115000"/>
              </a:lnSpc>
              <a:spcBef>
                <a:spcPts val="0"/>
              </a:spcBef>
              <a:spcAft>
                <a:spcPts val="0"/>
              </a:spcAft>
              <a:buClr>
                <a:schemeClr val="lt1"/>
              </a:buClr>
              <a:buSzPts val="2200"/>
              <a:buChar char="■"/>
              <a:defRPr>
                <a:solidFill>
                  <a:schemeClr val="lt1"/>
                </a:solidFill>
              </a:defRPr>
            </a:lvl9pPr>
          </a:lstStyle>
          <a:p>
            <a:endParaRPr/>
          </a:p>
        </p:txBody>
      </p:sp>
      <p:sp>
        <p:nvSpPr>
          <p:cNvPr id="235" name="Google Shape;235;p36"/>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1660784" y="2382511"/>
            <a:ext cx="1491526" cy="9165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1458900" y="2637300"/>
            <a:ext cx="15376800" cy="10704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37" name="Google Shape;37;p5"/>
          <p:cNvSpPr txBox="1">
            <a:spLocks noGrp="1"/>
          </p:cNvSpPr>
          <p:nvPr>
            <p:ph type="body" idx="1"/>
          </p:nvPr>
        </p:nvSpPr>
        <p:spPr>
          <a:xfrm>
            <a:off x="1458650" y="4157750"/>
            <a:ext cx="7548600" cy="45222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38" name="Google Shape;38;p5"/>
          <p:cNvSpPr txBox="1">
            <a:spLocks noGrp="1"/>
          </p:cNvSpPr>
          <p:nvPr>
            <p:ph type="body" idx="2"/>
          </p:nvPr>
        </p:nvSpPr>
        <p:spPr>
          <a:xfrm>
            <a:off x="9287207" y="4157750"/>
            <a:ext cx="7548600" cy="45222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39" name="Google Shape;39;p5"/>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1660784" y="2382511"/>
            <a:ext cx="1491526" cy="9165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1458900" y="2637300"/>
            <a:ext cx="15376800" cy="10704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46" name="Google Shape;46;p6"/>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18288000" cy="9756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1660784" y="2382511"/>
            <a:ext cx="1491526" cy="9165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1460000" y="2637300"/>
            <a:ext cx="6601800" cy="27630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53" name="Google Shape;53;p7"/>
          <p:cNvSpPr txBox="1">
            <a:spLocks noGrp="1"/>
          </p:cNvSpPr>
          <p:nvPr>
            <p:ph type="body" idx="1"/>
          </p:nvPr>
        </p:nvSpPr>
        <p:spPr>
          <a:xfrm>
            <a:off x="1442450" y="5563450"/>
            <a:ext cx="6601800" cy="31950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54" name="Google Shape;54;p7"/>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1660784" y="8338260"/>
            <a:ext cx="1491526" cy="9165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1458900" y="1728600"/>
            <a:ext cx="14042400" cy="5970000"/>
          </a:xfrm>
          <a:prstGeom prst="rect">
            <a:avLst/>
          </a:prstGeom>
        </p:spPr>
        <p:txBody>
          <a:bodyPr spcFirstLastPara="1" wrap="square" lIns="182850" tIns="182850" rIns="182850" bIns="182850" anchor="ctr" anchorCtr="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a:endParaRPr/>
          </a:p>
        </p:txBody>
      </p:sp>
      <p:sp>
        <p:nvSpPr>
          <p:cNvPr id="60" name="Google Shape;60;p8"/>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1660784" y="2382511"/>
            <a:ext cx="1491526" cy="9165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1460000" y="2637300"/>
            <a:ext cx="6601800" cy="3374400"/>
          </a:xfrm>
          <a:prstGeom prst="rect">
            <a:avLst/>
          </a:prstGeom>
        </p:spPr>
        <p:txBody>
          <a:bodyPr spcFirstLastPara="1" wrap="square" lIns="182850" tIns="182850" rIns="182850" bIns="182850" anchor="t" anchorCtr="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67" name="Google Shape;67;p9"/>
          <p:cNvSpPr txBox="1">
            <a:spLocks noGrp="1"/>
          </p:cNvSpPr>
          <p:nvPr>
            <p:ph type="subTitle" idx="1"/>
          </p:nvPr>
        </p:nvSpPr>
        <p:spPr>
          <a:xfrm>
            <a:off x="1449900" y="6323050"/>
            <a:ext cx="6601800" cy="1518000"/>
          </a:xfrm>
          <a:prstGeom prst="rect">
            <a:avLst/>
          </a:prstGeom>
        </p:spPr>
        <p:txBody>
          <a:bodyPr spcFirstLastPara="1" wrap="square" lIns="182850" tIns="182850" rIns="182850" bIns="182850" anchor="t" anchorCtr="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a:endParaRPr/>
          </a:p>
        </p:txBody>
      </p:sp>
      <p:sp>
        <p:nvSpPr>
          <p:cNvPr id="68" name="Google Shape;68;p9"/>
          <p:cNvSpPr txBox="1">
            <a:spLocks noGrp="1"/>
          </p:cNvSpPr>
          <p:nvPr>
            <p:ph type="body" idx="2"/>
          </p:nvPr>
        </p:nvSpPr>
        <p:spPr>
          <a:xfrm>
            <a:off x="10348450" y="2705250"/>
            <a:ext cx="6748800" cy="6051000"/>
          </a:xfrm>
          <a:prstGeom prst="rect">
            <a:avLst/>
          </a:prstGeom>
        </p:spPr>
        <p:txBody>
          <a:bodyPr spcFirstLastPara="1" wrap="square" lIns="182850" tIns="182850" rIns="182850" bIns="182850" anchor="t" anchorCtr="0">
            <a:normAutofit/>
          </a:bodyPr>
          <a:lstStyle>
            <a:lvl1pPr marL="457200" lvl="0" indent="-393700">
              <a:spcBef>
                <a:spcPts val="0"/>
              </a:spcBef>
              <a:spcAft>
                <a:spcPts val="0"/>
              </a:spcAft>
              <a:buSzPts val="26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69" name="Google Shape;69;p9"/>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1449900" y="8745102"/>
            <a:ext cx="15394800" cy="9210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SzPts val="2600"/>
              <a:buNone/>
              <a:defRPr/>
            </a:lvl1pPr>
          </a:lstStyle>
          <a:p>
            <a:endParaRPr/>
          </a:p>
        </p:txBody>
      </p:sp>
      <p:sp>
        <p:nvSpPr>
          <p:cNvPr id="72" name="Google Shape;72;p10"/>
          <p:cNvSpPr txBox="1">
            <a:spLocks noGrp="1"/>
          </p:cNvSpPr>
          <p:nvPr>
            <p:ph type="sldNum" idx="12"/>
          </p:nvPr>
        </p:nvSpPr>
        <p:spPr>
          <a:xfrm>
            <a:off x="17072605" y="9499702"/>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rgbClr val="4A86E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1pPr>
            <a:lvl2pPr lvl="1">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2pPr>
            <a:lvl3pPr lvl="2">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3pPr>
            <a:lvl4pPr lvl="3">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4pPr>
            <a:lvl5pPr lvl="4">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5pPr>
            <a:lvl6pPr lvl="5">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6pPr>
            <a:lvl7pPr lvl="6">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7pPr>
            <a:lvl8pPr lvl="7">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8pPr>
            <a:lvl9pPr lvl="8">
              <a:spcBef>
                <a:spcPts val="0"/>
              </a:spcBef>
              <a:spcAft>
                <a:spcPts val="0"/>
              </a:spcAft>
              <a:buClr>
                <a:schemeClr val="dk2"/>
              </a:buClr>
              <a:buSzPts val="5600"/>
              <a:buFont typeface="Raleway"/>
              <a:buNone/>
              <a:defRPr sz="56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393700">
              <a:lnSpc>
                <a:spcPct val="115000"/>
              </a:lnSpc>
              <a:spcBef>
                <a:spcPts val="0"/>
              </a:spcBef>
              <a:spcAft>
                <a:spcPts val="0"/>
              </a:spcAft>
              <a:buClr>
                <a:schemeClr val="accent1"/>
              </a:buClr>
              <a:buSzPts val="2600"/>
              <a:buFont typeface="Lato"/>
              <a:buChar char="●"/>
              <a:defRPr sz="2600">
                <a:solidFill>
                  <a:schemeClr val="accent1"/>
                </a:solidFill>
                <a:latin typeface="Lato"/>
                <a:ea typeface="Lato"/>
                <a:cs typeface="Lato"/>
                <a:sym typeface="Lato"/>
              </a:defRPr>
            </a:lvl1pPr>
            <a:lvl2pPr marL="914400" lvl="1"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2pPr>
            <a:lvl3pPr marL="1371600" lvl="2"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3pPr>
            <a:lvl4pPr marL="1828800" lvl="3"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4pPr>
            <a:lvl5pPr marL="2286000" lvl="4"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5pPr>
            <a:lvl6pPr marL="2743200" lvl="5"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6pPr>
            <a:lvl7pPr marL="3200400" lvl="6"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7pPr>
            <a:lvl8pPr marL="3657600" lvl="7"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8pPr>
            <a:lvl9pPr marL="4114800" lvl="8" indent="-3683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accent1"/>
                </a:solidFill>
                <a:latin typeface="Lato"/>
                <a:ea typeface="Lato"/>
                <a:cs typeface="Lato"/>
                <a:sym typeface="Lato"/>
              </a:defRPr>
            </a:lvl1pPr>
            <a:lvl2pPr lvl="1" algn="r">
              <a:buNone/>
              <a:defRPr sz="2000">
                <a:solidFill>
                  <a:schemeClr val="accent1"/>
                </a:solidFill>
                <a:latin typeface="Lato"/>
                <a:ea typeface="Lato"/>
                <a:cs typeface="Lato"/>
                <a:sym typeface="Lato"/>
              </a:defRPr>
            </a:lvl2pPr>
            <a:lvl3pPr lvl="2" algn="r">
              <a:buNone/>
              <a:defRPr sz="2000">
                <a:solidFill>
                  <a:schemeClr val="accent1"/>
                </a:solidFill>
                <a:latin typeface="Lato"/>
                <a:ea typeface="Lato"/>
                <a:cs typeface="Lato"/>
                <a:sym typeface="Lato"/>
              </a:defRPr>
            </a:lvl3pPr>
            <a:lvl4pPr lvl="3" algn="r">
              <a:buNone/>
              <a:defRPr sz="2000">
                <a:solidFill>
                  <a:schemeClr val="accent1"/>
                </a:solidFill>
                <a:latin typeface="Lato"/>
                <a:ea typeface="Lato"/>
                <a:cs typeface="Lato"/>
                <a:sym typeface="Lato"/>
              </a:defRPr>
            </a:lvl4pPr>
            <a:lvl5pPr lvl="4" algn="r">
              <a:buNone/>
              <a:defRPr sz="2000">
                <a:solidFill>
                  <a:schemeClr val="accent1"/>
                </a:solidFill>
                <a:latin typeface="Lato"/>
                <a:ea typeface="Lato"/>
                <a:cs typeface="Lato"/>
                <a:sym typeface="Lato"/>
              </a:defRPr>
            </a:lvl5pPr>
            <a:lvl6pPr lvl="5" algn="r">
              <a:buNone/>
              <a:defRPr sz="2000">
                <a:solidFill>
                  <a:schemeClr val="accent1"/>
                </a:solidFill>
                <a:latin typeface="Lato"/>
                <a:ea typeface="Lato"/>
                <a:cs typeface="Lato"/>
                <a:sym typeface="Lato"/>
              </a:defRPr>
            </a:lvl6pPr>
            <a:lvl7pPr lvl="6" algn="r">
              <a:buNone/>
              <a:defRPr sz="2000">
                <a:solidFill>
                  <a:schemeClr val="accent1"/>
                </a:solidFill>
                <a:latin typeface="Lato"/>
                <a:ea typeface="Lato"/>
                <a:cs typeface="Lato"/>
                <a:sym typeface="Lato"/>
              </a:defRPr>
            </a:lvl7pPr>
            <a:lvl8pPr lvl="7" algn="r">
              <a:buNone/>
              <a:defRPr sz="2000">
                <a:solidFill>
                  <a:schemeClr val="accent1"/>
                </a:solidFill>
                <a:latin typeface="Lato"/>
                <a:ea typeface="Lato"/>
                <a:cs typeface="Lato"/>
                <a:sym typeface="Lato"/>
              </a:defRPr>
            </a:lvl8pPr>
            <a:lvl9pPr lvl="8" algn="r">
              <a:buNone/>
              <a:defRPr sz="2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6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rgbClr val="4A86E8"/>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endParaRPr/>
          </a:p>
        </p:txBody>
      </p:sp>
      <p:sp>
        <p:nvSpPr>
          <p:cNvPr id="84" name="Google Shape;84;p13"/>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marR="0" lvl="0" indent="-393700" algn="l" rtl="0">
              <a:lnSpc>
                <a:spcPct val="115000"/>
              </a:lnSpc>
              <a:spcBef>
                <a:spcPts val="0"/>
              </a:spcBef>
              <a:spcAft>
                <a:spcPts val="0"/>
              </a:spcAft>
              <a:buClr>
                <a:schemeClr val="accent1"/>
              </a:buClr>
              <a:buSzPts val="2600"/>
              <a:buFont typeface="Lato"/>
              <a:buChar char="●"/>
              <a:defRPr sz="2600" b="0" i="0" u="none" strike="noStrike" cap="none">
                <a:solidFill>
                  <a:schemeClr val="accent1"/>
                </a:solidFill>
                <a:latin typeface="Lato"/>
                <a:ea typeface="Lato"/>
                <a:cs typeface="Lato"/>
                <a:sym typeface="Lato"/>
              </a:defRPr>
            </a:lvl1pPr>
            <a:lvl2pPr marL="914400" marR="0" lvl="1"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2pPr>
            <a:lvl3pPr marL="1371600" marR="0" lvl="2"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3pPr>
            <a:lvl4pPr marL="1828800" marR="0" lvl="3"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4pPr>
            <a:lvl5pPr marL="2286000" marR="0" lvl="4"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5pPr>
            <a:lvl6pPr marL="2743200" marR="0" lvl="5"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6pPr>
            <a:lvl7pPr marL="3200400" marR="0" lvl="6"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7pPr>
            <a:lvl8pPr marL="3657600" marR="0" lvl="7"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8pPr>
            <a:lvl9pPr marL="4114800" marR="0" lvl="8"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9pPr>
          </a:lstStyle>
          <a:p>
            <a:endParaRPr/>
          </a:p>
        </p:txBody>
      </p:sp>
      <p:sp>
        <p:nvSpPr>
          <p:cNvPr id="85" name="Google Shape;85;p13"/>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xmlns:mc="http://schemas.openxmlformats.org/markup-compatibility/2006" xmlns:p14="http://schemas.microsoft.com/office/powerpoint/2010/main">
    <mc:Choice Requires="p14">
      <p:transition spd="med" p14:dur="6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treamline">
    <p:bg>
      <p:bgPr>
        <a:solidFill>
          <a:srgbClr val="4A86E8"/>
        </a:solidFill>
        <a:effectLst/>
      </p:bgPr>
    </p:bg>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endParaRPr/>
          </a:p>
        </p:txBody>
      </p:sp>
      <p:sp>
        <p:nvSpPr>
          <p:cNvPr id="161" name="Google Shape;161;p25"/>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marR="0" lvl="0" indent="-393700" algn="l" rtl="0">
              <a:lnSpc>
                <a:spcPct val="115000"/>
              </a:lnSpc>
              <a:spcBef>
                <a:spcPts val="0"/>
              </a:spcBef>
              <a:spcAft>
                <a:spcPts val="0"/>
              </a:spcAft>
              <a:buClr>
                <a:schemeClr val="accent1"/>
              </a:buClr>
              <a:buSzPts val="2600"/>
              <a:buFont typeface="Lato"/>
              <a:buChar char="●"/>
              <a:defRPr sz="2600" b="0" i="0" u="none" strike="noStrike" cap="none">
                <a:solidFill>
                  <a:schemeClr val="accent1"/>
                </a:solidFill>
                <a:latin typeface="Lato"/>
                <a:ea typeface="Lato"/>
                <a:cs typeface="Lato"/>
                <a:sym typeface="Lato"/>
              </a:defRPr>
            </a:lvl1pPr>
            <a:lvl2pPr marL="914400" marR="0" lvl="1"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2pPr>
            <a:lvl3pPr marL="1371600" marR="0" lvl="2"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3pPr>
            <a:lvl4pPr marL="1828800" marR="0" lvl="3"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4pPr>
            <a:lvl5pPr marL="2286000" marR="0" lvl="4"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5pPr>
            <a:lvl6pPr marL="2743200" marR="0" lvl="5"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6pPr>
            <a:lvl7pPr marL="3200400" marR="0" lvl="6"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7pPr>
            <a:lvl8pPr marL="3657600" marR="0" lvl="7"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8pPr>
            <a:lvl9pPr marL="4114800" marR="0" lvl="8" indent="-368300" algn="l" rtl="0">
              <a:lnSpc>
                <a:spcPct val="115000"/>
              </a:lnSpc>
              <a:spcBef>
                <a:spcPts val="0"/>
              </a:spcBef>
              <a:spcAft>
                <a:spcPts val="0"/>
              </a:spcAft>
              <a:buClr>
                <a:schemeClr val="accent1"/>
              </a:buClr>
              <a:buSzPts val="2200"/>
              <a:buFont typeface="Lato"/>
              <a:buChar char="■"/>
              <a:defRPr sz="2200" b="0" i="0" u="none" strike="noStrike" cap="none">
                <a:solidFill>
                  <a:schemeClr val="accent1"/>
                </a:solidFill>
                <a:latin typeface="Lato"/>
                <a:ea typeface="Lato"/>
                <a:cs typeface="Lato"/>
                <a:sym typeface="Lato"/>
              </a:defRPr>
            </a:lvl9pPr>
          </a:lstStyle>
          <a:p>
            <a:endParaRPr/>
          </a:p>
        </p:txBody>
      </p:sp>
      <p:sp>
        <p:nvSpPr>
          <p:cNvPr id="162" name="Google Shape;162;p25"/>
          <p:cNvSpPr txBox="1">
            <a:spLocks noGrp="1"/>
          </p:cNvSpPr>
          <p:nvPr>
            <p:ph type="sldNum" idx="12"/>
          </p:nvPr>
        </p:nvSpPr>
        <p:spPr>
          <a:xfrm>
            <a:off x="17072605" y="9499702"/>
            <a:ext cx="1097400" cy="787200"/>
          </a:xfrm>
          <a:prstGeom prst="rect">
            <a:avLst/>
          </a:prstGeom>
          <a:noFill/>
          <a:ln>
            <a:noFill/>
          </a:ln>
        </p:spPr>
        <p:txBody>
          <a:bodyPr spcFirstLastPara="1" wrap="square" lIns="182850" tIns="182850" rIns="182850" bIns="18285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png"/><Relationship Id="rId5" Type="http://schemas.openxmlformats.org/officeDocument/2006/relationships/image" Target="../media/image1.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8.png"/><Relationship Id="rId5" Type="http://schemas.openxmlformats.org/officeDocument/2006/relationships/image" Target="../media/image1.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1.xml"/><Relationship Id="rId7" Type="http://schemas.openxmlformats.org/officeDocument/2006/relationships/image" Target="../media/image20.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9.png"/><Relationship Id="rId5" Type="http://schemas.openxmlformats.org/officeDocument/2006/relationships/image" Target="../media/image1.jpg"/><Relationship Id="rId4" Type="http://schemas.openxmlformats.org/officeDocument/2006/relationships/notesSlide" Target="../notesSlides/notesSlide22.xml"/><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8.png"/><Relationship Id="rId5" Type="http://schemas.openxmlformats.org/officeDocument/2006/relationships/image" Target="../media/image1.jp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8.png"/><Relationship Id="rId5" Type="http://schemas.openxmlformats.org/officeDocument/2006/relationships/image" Target="../media/image1.jp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7"/>
          <p:cNvPicPr preferRelativeResize="0"/>
          <p:nvPr/>
        </p:nvPicPr>
        <p:blipFill rotWithShape="1">
          <a:blip r:embed="rId3">
            <a:alphaModFix amt="80000"/>
          </a:blip>
          <a:srcRect t="7812" b="7810"/>
          <a:stretch/>
        </p:blipFill>
        <p:spPr>
          <a:xfrm>
            <a:off x="0" y="0"/>
            <a:ext cx="18288000" cy="10287000"/>
          </a:xfrm>
          <a:prstGeom prst="rect">
            <a:avLst/>
          </a:prstGeom>
          <a:noFill/>
          <a:ln>
            <a:noFill/>
          </a:ln>
        </p:spPr>
      </p:pic>
      <p:pic>
        <p:nvPicPr>
          <p:cNvPr id="241" name="Google Shape;241;p37"/>
          <p:cNvPicPr preferRelativeResize="0"/>
          <p:nvPr/>
        </p:nvPicPr>
        <p:blipFill rotWithShape="1">
          <a:blip r:embed="rId4">
            <a:alphaModFix/>
          </a:blip>
          <a:srcRect t="54590"/>
          <a:stretch/>
        </p:blipFill>
        <p:spPr>
          <a:xfrm>
            <a:off x="1028700" y="0"/>
            <a:ext cx="3439525" cy="914400"/>
          </a:xfrm>
          <a:prstGeom prst="rect">
            <a:avLst/>
          </a:prstGeom>
          <a:noFill/>
          <a:ln>
            <a:noFill/>
          </a:ln>
        </p:spPr>
      </p:pic>
      <p:pic>
        <p:nvPicPr>
          <p:cNvPr id="242" name="Google Shape;242;p37"/>
          <p:cNvPicPr preferRelativeResize="0"/>
          <p:nvPr/>
        </p:nvPicPr>
        <p:blipFill rotWithShape="1">
          <a:blip r:embed="rId5">
            <a:alphaModFix/>
          </a:blip>
          <a:srcRect l="64435" b="61443"/>
          <a:stretch/>
        </p:blipFill>
        <p:spPr>
          <a:xfrm>
            <a:off x="-7" y="8700454"/>
            <a:ext cx="1463375" cy="1586550"/>
          </a:xfrm>
          <a:prstGeom prst="rect">
            <a:avLst/>
          </a:prstGeom>
          <a:noFill/>
          <a:ln>
            <a:noFill/>
          </a:ln>
        </p:spPr>
      </p:pic>
      <p:pic>
        <p:nvPicPr>
          <p:cNvPr id="243" name="Google Shape;243;p37"/>
          <p:cNvPicPr preferRelativeResize="0"/>
          <p:nvPr/>
        </p:nvPicPr>
        <p:blipFill rotWithShape="1">
          <a:blip r:embed="rId6">
            <a:alphaModFix/>
          </a:blip>
          <a:srcRect/>
          <a:stretch/>
        </p:blipFill>
        <p:spPr>
          <a:xfrm>
            <a:off x="14714160" y="386296"/>
            <a:ext cx="2139950" cy="2139950"/>
          </a:xfrm>
          <a:prstGeom prst="rect">
            <a:avLst/>
          </a:prstGeom>
          <a:noFill/>
          <a:ln>
            <a:noFill/>
          </a:ln>
        </p:spPr>
      </p:pic>
      <p:pic>
        <p:nvPicPr>
          <p:cNvPr id="244" name="Google Shape;244;p37"/>
          <p:cNvPicPr preferRelativeResize="0"/>
          <p:nvPr/>
        </p:nvPicPr>
        <p:blipFill rotWithShape="1">
          <a:blip r:embed="rId7">
            <a:alphaModFix/>
          </a:blip>
          <a:srcRect/>
          <a:stretch/>
        </p:blipFill>
        <p:spPr>
          <a:xfrm>
            <a:off x="1780863" y="1028700"/>
            <a:ext cx="10438634" cy="7059126"/>
          </a:xfrm>
          <a:prstGeom prst="rect">
            <a:avLst/>
          </a:prstGeom>
          <a:noFill/>
          <a:ln>
            <a:noFill/>
          </a:ln>
        </p:spPr>
      </p:pic>
      <p:pic>
        <p:nvPicPr>
          <p:cNvPr id="245" name="Google Shape;245;p37"/>
          <p:cNvPicPr preferRelativeResize="0"/>
          <p:nvPr/>
        </p:nvPicPr>
        <p:blipFill rotWithShape="1">
          <a:blip r:embed="rId8">
            <a:alphaModFix/>
          </a:blip>
          <a:srcRect/>
          <a:stretch/>
        </p:blipFill>
        <p:spPr>
          <a:xfrm>
            <a:off x="11429169" y="2653246"/>
            <a:ext cx="4089560" cy="7007034"/>
          </a:xfrm>
          <a:prstGeom prst="rect">
            <a:avLst/>
          </a:prstGeom>
          <a:noFill/>
          <a:ln>
            <a:noFill/>
          </a:ln>
        </p:spPr>
      </p:pic>
      <p:pic>
        <p:nvPicPr>
          <p:cNvPr id="246" name="Google Shape;246;p37"/>
          <p:cNvPicPr preferRelativeResize="0"/>
          <p:nvPr/>
        </p:nvPicPr>
        <p:blipFill rotWithShape="1">
          <a:blip r:embed="rId9">
            <a:alphaModFix/>
          </a:blip>
          <a:srcRect b="26766"/>
          <a:stretch/>
        </p:blipFill>
        <p:spPr>
          <a:xfrm>
            <a:off x="7385050" y="8998902"/>
            <a:ext cx="1758950" cy="1288100"/>
          </a:xfrm>
          <a:prstGeom prst="rect">
            <a:avLst/>
          </a:prstGeom>
          <a:noFill/>
          <a:ln>
            <a:noFill/>
          </a:ln>
        </p:spPr>
      </p:pic>
      <p:pic>
        <p:nvPicPr>
          <p:cNvPr id="247" name="Google Shape;247;p37"/>
          <p:cNvPicPr preferRelativeResize="0"/>
          <p:nvPr/>
        </p:nvPicPr>
        <p:blipFill rotWithShape="1">
          <a:blip r:embed="rId10">
            <a:alphaModFix/>
          </a:blip>
          <a:srcRect l="-3209" r="3228"/>
          <a:stretch/>
        </p:blipFill>
        <p:spPr>
          <a:xfrm rot="10800000">
            <a:off x="16282778" y="7509437"/>
            <a:ext cx="2005227" cy="2582845"/>
          </a:xfrm>
          <a:prstGeom prst="rect">
            <a:avLst/>
          </a:prstGeom>
          <a:noFill/>
          <a:ln>
            <a:noFill/>
          </a:ln>
        </p:spPr>
      </p:pic>
      <p:sp>
        <p:nvSpPr>
          <p:cNvPr id="248" name="Google Shape;248;p37"/>
          <p:cNvSpPr txBox="1"/>
          <p:nvPr/>
        </p:nvSpPr>
        <p:spPr>
          <a:xfrm>
            <a:off x="2766000" y="2080200"/>
            <a:ext cx="8468400" cy="47655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Clr>
                <a:srgbClr val="000000"/>
              </a:buClr>
              <a:buSzPts val="7200"/>
              <a:buFont typeface="Arial"/>
              <a:buNone/>
            </a:pPr>
            <a:r>
              <a:rPr lang="en-US" sz="7200" b="0" i="0" u="none" strike="noStrike" cap="none" dirty="0" err="1">
                <a:solidFill>
                  <a:srgbClr val="FFFFFF"/>
                </a:solidFill>
                <a:latin typeface="Finger Paint"/>
                <a:ea typeface="Finger Paint"/>
                <a:cs typeface="Finger Paint"/>
                <a:sym typeface="Finger Paint"/>
              </a:rPr>
              <a:t>Nhóm</a:t>
            </a:r>
            <a:r>
              <a:rPr lang="en-US" sz="7200" b="0" i="0" u="none" strike="noStrike" cap="none" dirty="0">
                <a:solidFill>
                  <a:srgbClr val="FFFFFF"/>
                </a:solidFill>
                <a:latin typeface="Finger Paint"/>
                <a:ea typeface="Finger Paint"/>
                <a:cs typeface="Finger Paint"/>
                <a:sym typeface="Finger Paint"/>
              </a:rPr>
              <a:t> 4</a:t>
            </a:r>
            <a:endParaRPr sz="7200" b="0" i="0" u="none" strike="noStrike" cap="none" dirty="0">
              <a:solidFill>
                <a:srgbClr val="FFFFFF"/>
              </a:solidFill>
              <a:latin typeface="Finger Paint"/>
              <a:ea typeface="Finger Paint"/>
              <a:cs typeface="Finger Paint"/>
              <a:sym typeface="Finger Paint"/>
            </a:endParaRPr>
          </a:p>
          <a:p>
            <a:pPr marL="0" marR="0" lvl="0" indent="0" algn="ctr" rtl="0">
              <a:lnSpc>
                <a:spcPct val="110001"/>
              </a:lnSpc>
              <a:spcBef>
                <a:spcPts val="0"/>
              </a:spcBef>
              <a:spcAft>
                <a:spcPts val="0"/>
              </a:spcAft>
              <a:buClr>
                <a:srgbClr val="000000"/>
              </a:buClr>
              <a:buSzPts val="7200"/>
              <a:buFont typeface="Arial"/>
              <a:buNone/>
            </a:pPr>
            <a:endParaRPr sz="7200" b="0" i="0" u="none" strike="noStrike" cap="none" dirty="0">
              <a:solidFill>
                <a:srgbClr val="FFFFFF"/>
              </a:solidFill>
              <a:latin typeface="Finger Paint"/>
              <a:ea typeface="Finger Paint"/>
              <a:cs typeface="Finger Paint"/>
              <a:sym typeface="Finger Paint"/>
            </a:endParaRPr>
          </a:p>
          <a:p>
            <a:pPr marL="0" marR="0" lvl="0" indent="0" algn="ctr" rtl="0">
              <a:lnSpc>
                <a:spcPct val="110001"/>
              </a:lnSpc>
              <a:spcBef>
                <a:spcPts val="0"/>
              </a:spcBef>
              <a:spcAft>
                <a:spcPts val="0"/>
              </a:spcAft>
              <a:buClr>
                <a:srgbClr val="000000"/>
              </a:buClr>
              <a:buSzPts val="7200"/>
              <a:buFont typeface="Arial"/>
              <a:buNone/>
            </a:pPr>
            <a:r>
              <a:rPr lang="en-US" sz="7200" b="0" i="0" u="none" strike="noStrike" cap="none" dirty="0">
                <a:solidFill>
                  <a:srgbClr val="FFFFFF"/>
                </a:solidFill>
                <a:latin typeface="Finger Paint"/>
                <a:ea typeface="Finger Paint"/>
                <a:cs typeface="Finger Paint"/>
                <a:sym typeface="Finger Paint"/>
              </a:rPr>
              <a:t>Unit 4: Administration</a:t>
            </a:r>
            <a:endParaRPr sz="7200" b="0" i="0" u="none" strike="noStrike" cap="none" dirty="0">
              <a:solidFill>
                <a:srgbClr val="FFFFFF"/>
              </a:solidFill>
              <a:latin typeface="Finger Paint"/>
              <a:ea typeface="Finger Paint"/>
              <a:cs typeface="Finger Paint"/>
              <a:sym typeface="Finger Pain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46"/>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395" name="Google Shape;395;p46"/>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6"/>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GRAMMAR</a:t>
            </a:r>
            <a:endParaRPr/>
          </a:p>
        </p:txBody>
      </p:sp>
      <p:sp>
        <p:nvSpPr>
          <p:cNvPr id="397" name="Google Shape;397;p46"/>
          <p:cNvSpPr txBox="1"/>
          <p:nvPr/>
        </p:nvSpPr>
        <p:spPr>
          <a:xfrm>
            <a:off x="1828800" y="2071231"/>
            <a:ext cx="13895614" cy="71846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Part 2:</a:t>
            </a:r>
            <a:endParaRPr sz="4000" b="0" i="0" u="none" strike="noStrike" cap="none">
              <a:solidFill>
                <a:srgbClr val="000000"/>
              </a:solidFill>
              <a:latin typeface="Calibri"/>
              <a:ea typeface="Calibri"/>
              <a:cs typeface="Calibri"/>
              <a:sym typeface="Calibri"/>
            </a:endParaRPr>
          </a:p>
        </p:txBody>
      </p:sp>
      <p:sp>
        <p:nvSpPr>
          <p:cNvPr id="398" name="Google Shape;398;p46"/>
          <p:cNvSpPr txBox="1"/>
          <p:nvPr/>
        </p:nvSpPr>
        <p:spPr>
          <a:xfrm>
            <a:off x="766884" y="2895683"/>
            <a:ext cx="1531710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 Change the sentence pattern using Although to Despite and vice versa</a:t>
            </a:r>
            <a:endParaRPr/>
          </a:p>
        </p:txBody>
      </p:sp>
      <p:grpSp>
        <p:nvGrpSpPr>
          <p:cNvPr id="399" name="Google Shape;399;p46"/>
          <p:cNvGrpSpPr/>
          <p:nvPr/>
        </p:nvGrpSpPr>
        <p:grpSpPr>
          <a:xfrm>
            <a:off x="401745" y="291516"/>
            <a:ext cx="1323683" cy="1288934"/>
            <a:chOff x="5363150" y="2409925"/>
            <a:chExt cx="444125" cy="512025"/>
          </a:xfrm>
        </p:grpSpPr>
        <p:sp>
          <p:nvSpPr>
            <p:cNvPr id="400" name="Google Shape;400;p46"/>
            <p:cNvSpPr/>
            <p:nvPr/>
          </p:nvSpPr>
          <p:spPr>
            <a:xfrm>
              <a:off x="5363150" y="2409925"/>
              <a:ext cx="444125" cy="512025"/>
            </a:xfrm>
            <a:custGeom>
              <a:avLst/>
              <a:gdLst/>
              <a:ahLst/>
              <a:cxnLst/>
              <a:rect l="l" t="t" r="r" b="b"/>
              <a:pathLst>
                <a:path w="17765" h="20481" extrusionOk="0">
                  <a:moveTo>
                    <a:pt x="16483" y="917"/>
                  </a:moveTo>
                  <a:cubicBezTo>
                    <a:pt x="16652" y="917"/>
                    <a:pt x="16765" y="1022"/>
                    <a:pt x="16812" y="1097"/>
                  </a:cubicBezTo>
                  <a:cubicBezTo>
                    <a:pt x="16932" y="1264"/>
                    <a:pt x="16932" y="1418"/>
                    <a:pt x="16801" y="1597"/>
                  </a:cubicBezTo>
                  <a:cubicBezTo>
                    <a:pt x="16681" y="1764"/>
                    <a:pt x="16562" y="1883"/>
                    <a:pt x="16443" y="1978"/>
                  </a:cubicBezTo>
                  <a:cubicBezTo>
                    <a:pt x="15515" y="2668"/>
                    <a:pt x="14538" y="3419"/>
                    <a:pt x="13550" y="4133"/>
                  </a:cubicBezTo>
                  <a:cubicBezTo>
                    <a:pt x="13110" y="4454"/>
                    <a:pt x="12657" y="4776"/>
                    <a:pt x="12229" y="5085"/>
                  </a:cubicBezTo>
                  <a:cubicBezTo>
                    <a:pt x="11633" y="5502"/>
                    <a:pt x="11026" y="5943"/>
                    <a:pt x="10431" y="6395"/>
                  </a:cubicBezTo>
                  <a:cubicBezTo>
                    <a:pt x="9788" y="6824"/>
                    <a:pt x="9181" y="7300"/>
                    <a:pt x="8597" y="7776"/>
                  </a:cubicBezTo>
                  <a:cubicBezTo>
                    <a:pt x="8252" y="8050"/>
                    <a:pt x="7895" y="8324"/>
                    <a:pt x="7561" y="8598"/>
                  </a:cubicBezTo>
                  <a:cubicBezTo>
                    <a:pt x="7502" y="8645"/>
                    <a:pt x="7442" y="8669"/>
                    <a:pt x="7359" y="8717"/>
                  </a:cubicBezTo>
                  <a:lnTo>
                    <a:pt x="6859" y="7657"/>
                  </a:lnTo>
                  <a:cubicBezTo>
                    <a:pt x="6918" y="7610"/>
                    <a:pt x="6978" y="7550"/>
                    <a:pt x="7049" y="7514"/>
                  </a:cubicBezTo>
                  <a:cubicBezTo>
                    <a:pt x="7287" y="7312"/>
                    <a:pt x="7537" y="7121"/>
                    <a:pt x="7799" y="6943"/>
                  </a:cubicBezTo>
                  <a:cubicBezTo>
                    <a:pt x="8288" y="6586"/>
                    <a:pt x="8788" y="6240"/>
                    <a:pt x="9288" y="5895"/>
                  </a:cubicBezTo>
                  <a:cubicBezTo>
                    <a:pt x="9943" y="5443"/>
                    <a:pt x="10609" y="4978"/>
                    <a:pt x="11276" y="4502"/>
                  </a:cubicBezTo>
                  <a:cubicBezTo>
                    <a:pt x="12145" y="3895"/>
                    <a:pt x="13002" y="3252"/>
                    <a:pt x="13836" y="2645"/>
                  </a:cubicBezTo>
                  <a:cubicBezTo>
                    <a:pt x="14479" y="2168"/>
                    <a:pt x="15134" y="1692"/>
                    <a:pt x="15789" y="1228"/>
                  </a:cubicBezTo>
                  <a:cubicBezTo>
                    <a:pt x="15967" y="1109"/>
                    <a:pt x="16146" y="1002"/>
                    <a:pt x="16336" y="942"/>
                  </a:cubicBezTo>
                  <a:cubicBezTo>
                    <a:pt x="16389" y="924"/>
                    <a:pt x="16438" y="917"/>
                    <a:pt x="16483" y="917"/>
                  </a:cubicBezTo>
                  <a:close/>
                  <a:moveTo>
                    <a:pt x="6107" y="8296"/>
                  </a:moveTo>
                  <a:cubicBezTo>
                    <a:pt x="6116" y="8296"/>
                    <a:pt x="6125" y="8297"/>
                    <a:pt x="6133" y="8300"/>
                  </a:cubicBezTo>
                  <a:cubicBezTo>
                    <a:pt x="6192" y="8300"/>
                    <a:pt x="6264" y="8372"/>
                    <a:pt x="6335" y="8491"/>
                  </a:cubicBezTo>
                  <a:cubicBezTo>
                    <a:pt x="6430" y="8622"/>
                    <a:pt x="6502" y="8788"/>
                    <a:pt x="6573" y="8979"/>
                  </a:cubicBezTo>
                  <a:cubicBezTo>
                    <a:pt x="6645" y="9181"/>
                    <a:pt x="6645" y="9181"/>
                    <a:pt x="6454" y="9265"/>
                  </a:cubicBezTo>
                  <a:cubicBezTo>
                    <a:pt x="6430" y="9276"/>
                    <a:pt x="6394" y="9300"/>
                    <a:pt x="6371" y="9300"/>
                  </a:cubicBezTo>
                  <a:cubicBezTo>
                    <a:pt x="6168" y="9003"/>
                    <a:pt x="6013" y="8741"/>
                    <a:pt x="5847" y="8491"/>
                  </a:cubicBezTo>
                  <a:cubicBezTo>
                    <a:pt x="5859" y="8479"/>
                    <a:pt x="5859" y="8467"/>
                    <a:pt x="5871" y="8443"/>
                  </a:cubicBezTo>
                  <a:cubicBezTo>
                    <a:pt x="5964" y="8360"/>
                    <a:pt x="6048" y="8296"/>
                    <a:pt x="6107" y="8296"/>
                  </a:cubicBezTo>
                  <a:close/>
                  <a:moveTo>
                    <a:pt x="5430" y="9336"/>
                  </a:moveTo>
                  <a:cubicBezTo>
                    <a:pt x="5490" y="9419"/>
                    <a:pt x="5502" y="9455"/>
                    <a:pt x="5502" y="9538"/>
                  </a:cubicBezTo>
                  <a:cubicBezTo>
                    <a:pt x="5418" y="9574"/>
                    <a:pt x="5359" y="9610"/>
                    <a:pt x="5299" y="9610"/>
                  </a:cubicBezTo>
                  <a:lnTo>
                    <a:pt x="5430" y="9336"/>
                  </a:lnTo>
                  <a:close/>
                  <a:moveTo>
                    <a:pt x="1108" y="1299"/>
                  </a:moveTo>
                  <a:cubicBezTo>
                    <a:pt x="1287" y="1299"/>
                    <a:pt x="1453" y="1323"/>
                    <a:pt x="1632" y="1347"/>
                  </a:cubicBezTo>
                  <a:cubicBezTo>
                    <a:pt x="2477" y="1466"/>
                    <a:pt x="3335" y="1573"/>
                    <a:pt x="4180" y="1692"/>
                  </a:cubicBezTo>
                  <a:lnTo>
                    <a:pt x="5418" y="1859"/>
                  </a:lnTo>
                  <a:cubicBezTo>
                    <a:pt x="5573" y="1871"/>
                    <a:pt x="5728" y="1895"/>
                    <a:pt x="5894" y="1918"/>
                  </a:cubicBezTo>
                  <a:cubicBezTo>
                    <a:pt x="6204" y="1942"/>
                    <a:pt x="6549" y="1990"/>
                    <a:pt x="6859" y="2049"/>
                  </a:cubicBezTo>
                  <a:cubicBezTo>
                    <a:pt x="7680" y="2228"/>
                    <a:pt x="8490" y="2407"/>
                    <a:pt x="9300" y="2597"/>
                  </a:cubicBezTo>
                  <a:cubicBezTo>
                    <a:pt x="9657" y="2692"/>
                    <a:pt x="10014" y="2764"/>
                    <a:pt x="10383" y="2847"/>
                  </a:cubicBezTo>
                  <a:cubicBezTo>
                    <a:pt x="10419" y="2847"/>
                    <a:pt x="10443" y="2871"/>
                    <a:pt x="10478" y="2871"/>
                  </a:cubicBezTo>
                  <a:cubicBezTo>
                    <a:pt x="10693" y="2907"/>
                    <a:pt x="10693" y="2930"/>
                    <a:pt x="10693" y="2966"/>
                  </a:cubicBezTo>
                  <a:cubicBezTo>
                    <a:pt x="10716" y="3192"/>
                    <a:pt x="10716" y="3419"/>
                    <a:pt x="10693" y="3645"/>
                  </a:cubicBezTo>
                  <a:cubicBezTo>
                    <a:pt x="10693" y="3704"/>
                    <a:pt x="10693" y="3776"/>
                    <a:pt x="10681" y="3835"/>
                  </a:cubicBezTo>
                  <a:cubicBezTo>
                    <a:pt x="10621" y="3883"/>
                    <a:pt x="10562" y="3919"/>
                    <a:pt x="10502" y="3978"/>
                  </a:cubicBezTo>
                  <a:cubicBezTo>
                    <a:pt x="10301" y="4151"/>
                    <a:pt x="10277" y="4215"/>
                    <a:pt x="10114" y="4215"/>
                  </a:cubicBezTo>
                  <a:cubicBezTo>
                    <a:pt x="10075" y="4215"/>
                    <a:pt x="10027" y="4211"/>
                    <a:pt x="9966" y="4204"/>
                  </a:cubicBezTo>
                  <a:cubicBezTo>
                    <a:pt x="9407" y="4133"/>
                    <a:pt x="8728" y="4014"/>
                    <a:pt x="8180" y="3966"/>
                  </a:cubicBezTo>
                  <a:cubicBezTo>
                    <a:pt x="7859" y="3942"/>
                    <a:pt x="7478" y="3919"/>
                    <a:pt x="7156" y="3895"/>
                  </a:cubicBezTo>
                  <a:lnTo>
                    <a:pt x="5680" y="3764"/>
                  </a:lnTo>
                  <a:cubicBezTo>
                    <a:pt x="5216" y="3716"/>
                    <a:pt x="4716" y="3800"/>
                    <a:pt x="4287" y="3609"/>
                  </a:cubicBezTo>
                  <a:cubicBezTo>
                    <a:pt x="3727" y="3371"/>
                    <a:pt x="2870" y="3478"/>
                    <a:pt x="2239" y="3419"/>
                  </a:cubicBezTo>
                  <a:cubicBezTo>
                    <a:pt x="2229" y="3418"/>
                    <a:pt x="2218" y="3417"/>
                    <a:pt x="2208" y="3417"/>
                  </a:cubicBezTo>
                  <a:cubicBezTo>
                    <a:pt x="2103" y="3417"/>
                    <a:pt x="2020" y="3468"/>
                    <a:pt x="1965" y="3490"/>
                  </a:cubicBezTo>
                  <a:cubicBezTo>
                    <a:pt x="1942" y="3502"/>
                    <a:pt x="1918" y="3502"/>
                    <a:pt x="1894" y="3526"/>
                  </a:cubicBezTo>
                  <a:lnTo>
                    <a:pt x="1703" y="3597"/>
                  </a:lnTo>
                  <a:lnTo>
                    <a:pt x="1763" y="3788"/>
                  </a:lnTo>
                  <a:cubicBezTo>
                    <a:pt x="1882" y="4181"/>
                    <a:pt x="2096" y="4335"/>
                    <a:pt x="2287" y="4359"/>
                  </a:cubicBezTo>
                  <a:lnTo>
                    <a:pt x="2323" y="4359"/>
                  </a:lnTo>
                  <a:cubicBezTo>
                    <a:pt x="3632" y="4454"/>
                    <a:pt x="4775" y="4562"/>
                    <a:pt x="5811" y="4669"/>
                  </a:cubicBezTo>
                  <a:cubicBezTo>
                    <a:pt x="6490" y="4740"/>
                    <a:pt x="7168" y="4812"/>
                    <a:pt x="7823" y="4907"/>
                  </a:cubicBezTo>
                  <a:lnTo>
                    <a:pt x="8430" y="4978"/>
                  </a:lnTo>
                  <a:cubicBezTo>
                    <a:pt x="8482" y="4987"/>
                    <a:pt x="8530" y="4990"/>
                    <a:pt x="8576" y="4990"/>
                  </a:cubicBezTo>
                  <a:cubicBezTo>
                    <a:pt x="8686" y="4990"/>
                    <a:pt x="8784" y="4972"/>
                    <a:pt x="8901" y="4972"/>
                  </a:cubicBezTo>
                  <a:cubicBezTo>
                    <a:pt x="8937" y="4972"/>
                    <a:pt x="8974" y="4974"/>
                    <a:pt x="9014" y="4978"/>
                  </a:cubicBezTo>
                  <a:cubicBezTo>
                    <a:pt x="9002" y="4990"/>
                    <a:pt x="8835" y="5133"/>
                    <a:pt x="8823" y="5133"/>
                  </a:cubicBezTo>
                  <a:cubicBezTo>
                    <a:pt x="8657" y="5228"/>
                    <a:pt x="8597" y="5288"/>
                    <a:pt x="8430" y="5395"/>
                  </a:cubicBezTo>
                  <a:cubicBezTo>
                    <a:pt x="8180" y="5562"/>
                    <a:pt x="7859" y="5728"/>
                    <a:pt x="7597" y="5907"/>
                  </a:cubicBezTo>
                  <a:cubicBezTo>
                    <a:pt x="7324" y="6103"/>
                    <a:pt x="7198" y="6207"/>
                    <a:pt x="6991" y="6207"/>
                  </a:cubicBezTo>
                  <a:cubicBezTo>
                    <a:pt x="6909" y="6207"/>
                    <a:pt x="6814" y="6191"/>
                    <a:pt x="6692" y="6157"/>
                  </a:cubicBezTo>
                  <a:cubicBezTo>
                    <a:pt x="6656" y="6142"/>
                    <a:pt x="6619" y="6137"/>
                    <a:pt x="6581" y="6137"/>
                  </a:cubicBezTo>
                  <a:cubicBezTo>
                    <a:pt x="6532" y="6137"/>
                    <a:pt x="6483" y="6145"/>
                    <a:pt x="6442" y="6145"/>
                  </a:cubicBezTo>
                  <a:lnTo>
                    <a:pt x="6347" y="6145"/>
                  </a:lnTo>
                  <a:cubicBezTo>
                    <a:pt x="6204" y="6121"/>
                    <a:pt x="6049" y="6121"/>
                    <a:pt x="5894" y="6109"/>
                  </a:cubicBezTo>
                  <a:cubicBezTo>
                    <a:pt x="5478" y="6086"/>
                    <a:pt x="5025" y="6062"/>
                    <a:pt x="4609" y="6026"/>
                  </a:cubicBezTo>
                  <a:cubicBezTo>
                    <a:pt x="4085" y="5967"/>
                    <a:pt x="3549" y="5883"/>
                    <a:pt x="3049" y="5812"/>
                  </a:cubicBezTo>
                  <a:cubicBezTo>
                    <a:pt x="2894" y="5788"/>
                    <a:pt x="2739" y="5764"/>
                    <a:pt x="2584" y="5740"/>
                  </a:cubicBezTo>
                  <a:cubicBezTo>
                    <a:pt x="2563" y="5737"/>
                    <a:pt x="2542" y="5735"/>
                    <a:pt x="2521" y="5735"/>
                  </a:cubicBezTo>
                  <a:cubicBezTo>
                    <a:pt x="2250" y="5735"/>
                    <a:pt x="2019" y="6010"/>
                    <a:pt x="1942" y="6264"/>
                  </a:cubicBezTo>
                  <a:lnTo>
                    <a:pt x="1930" y="6336"/>
                  </a:lnTo>
                  <a:lnTo>
                    <a:pt x="1965" y="6407"/>
                  </a:lnTo>
                  <a:cubicBezTo>
                    <a:pt x="2093" y="6757"/>
                    <a:pt x="2381" y="6776"/>
                    <a:pt x="2560" y="6776"/>
                  </a:cubicBezTo>
                  <a:cubicBezTo>
                    <a:pt x="2582" y="6776"/>
                    <a:pt x="2602" y="6776"/>
                    <a:pt x="2620" y="6776"/>
                  </a:cubicBezTo>
                  <a:cubicBezTo>
                    <a:pt x="2689" y="6773"/>
                    <a:pt x="2759" y="6772"/>
                    <a:pt x="2830" y="6772"/>
                  </a:cubicBezTo>
                  <a:cubicBezTo>
                    <a:pt x="3044" y="6772"/>
                    <a:pt x="3272" y="6785"/>
                    <a:pt x="3513" y="6812"/>
                  </a:cubicBezTo>
                  <a:cubicBezTo>
                    <a:pt x="4311" y="6895"/>
                    <a:pt x="5121" y="6990"/>
                    <a:pt x="5906" y="7074"/>
                  </a:cubicBezTo>
                  <a:lnTo>
                    <a:pt x="5871" y="7121"/>
                  </a:lnTo>
                  <a:cubicBezTo>
                    <a:pt x="5799" y="7193"/>
                    <a:pt x="5740" y="7252"/>
                    <a:pt x="5668" y="7288"/>
                  </a:cubicBezTo>
                  <a:cubicBezTo>
                    <a:pt x="4906" y="7693"/>
                    <a:pt x="4775" y="8324"/>
                    <a:pt x="4478" y="8979"/>
                  </a:cubicBezTo>
                  <a:cubicBezTo>
                    <a:pt x="4370" y="9217"/>
                    <a:pt x="4204" y="9515"/>
                    <a:pt x="4073" y="9729"/>
                  </a:cubicBezTo>
                  <a:cubicBezTo>
                    <a:pt x="4001" y="9860"/>
                    <a:pt x="4001" y="10217"/>
                    <a:pt x="4061" y="10348"/>
                  </a:cubicBezTo>
                  <a:cubicBezTo>
                    <a:pt x="4082" y="10399"/>
                    <a:pt x="4141" y="10413"/>
                    <a:pt x="4215" y="10413"/>
                  </a:cubicBezTo>
                  <a:cubicBezTo>
                    <a:pt x="4318" y="10413"/>
                    <a:pt x="4450" y="10385"/>
                    <a:pt x="4555" y="10385"/>
                  </a:cubicBezTo>
                  <a:cubicBezTo>
                    <a:pt x="4588" y="10385"/>
                    <a:pt x="4618" y="10388"/>
                    <a:pt x="4644" y="10396"/>
                  </a:cubicBezTo>
                  <a:lnTo>
                    <a:pt x="4680" y="10467"/>
                  </a:lnTo>
                  <a:cubicBezTo>
                    <a:pt x="4838" y="10500"/>
                    <a:pt x="5020" y="10540"/>
                    <a:pt x="5197" y="10540"/>
                  </a:cubicBezTo>
                  <a:cubicBezTo>
                    <a:pt x="5272" y="10540"/>
                    <a:pt x="5347" y="10533"/>
                    <a:pt x="5418" y="10515"/>
                  </a:cubicBezTo>
                  <a:cubicBezTo>
                    <a:pt x="5775" y="10443"/>
                    <a:pt x="6252" y="10503"/>
                    <a:pt x="6585" y="10396"/>
                  </a:cubicBezTo>
                  <a:cubicBezTo>
                    <a:pt x="6752" y="10348"/>
                    <a:pt x="6883" y="10277"/>
                    <a:pt x="7049" y="10217"/>
                  </a:cubicBezTo>
                  <a:cubicBezTo>
                    <a:pt x="7121" y="10205"/>
                    <a:pt x="7121" y="9955"/>
                    <a:pt x="7216" y="9955"/>
                  </a:cubicBezTo>
                  <a:cubicBezTo>
                    <a:pt x="7835" y="9967"/>
                    <a:pt x="8466" y="9979"/>
                    <a:pt x="9085" y="9979"/>
                  </a:cubicBezTo>
                  <a:cubicBezTo>
                    <a:pt x="9538" y="9991"/>
                    <a:pt x="9978" y="9991"/>
                    <a:pt x="10431" y="10015"/>
                  </a:cubicBezTo>
                  <a:cubicBezTo>
                    <a:pt x="10502" y="10015"/>
                    <a:pt x="10562" y="9991"/>
                    <a:pt x="10609" y="9979"/>
                  </a:cubicBezTo>
                  <a:cubicBezTo>
                    <a:pt x="10621" y="9979"/>
                    <a:pt x="10633" y="9967"/>
                    <a:pt x="10669" y="9967"/>
                  </a:cubicBezTo>
                  <a:lnTo>
                    <a:pt x="10836" y="9931"/>
                  </a:lnTo>
                  <a:lnTo>
                    <a:pt x="10847" y="9777"/>
                  </a:lnTo>
                  <a:cubicBezTo>
                    <a:pt x="10871" y="9610"/>
                    <a:pt x="10836" y="9431"/>
                    <a:pt x="10740" y="9324"/>
                  </a:cubicBezTo>
                  <a:cubicBezTo>
                    <a:pt x="10657" y="9217"/>
                    <a:pt x="10514" y="9181"/>
                    <a:pt x="10335" y="9181"/>
                  </a:cubicBezTo>
                  <a:lnTo>
                    <a:pt x="8311" y="9181"/>
                  </a:lnTo>
                  <a:cubicBezTo>
                    <a:pt x="8216" y="9181"/>
                    <a:pt x="8296" y="9196"/>
                    <a:pt x="8271" y="9196"/>
                  </a:cubicBezTo>
                  <a:cubicBezTo>
                    <a:pt x="8265" y="9196"/>
                    <a:pt x="8252" y="9195"/>
                    <a:pt x="8228" y="9193"/>
                  </a:cubicBezTo>
                  <a:cubicBezTo>
                    <a:pt x="8931" y="8586"/>
                    <a:pt x="9490" y="8288"/>
                    <a:pt x="10181" y="7764"/>
                  </a:cubicBezTo>
                  <a:cubicBezTo>
                    <a:pt x="10514" y="7514"/>
                    <a:pt x="10871" y="7240"/>
                    <a:pt x="11217" y="6955"/>
                  </a:cubicBezTo>
                  <a:lnTo>
                    <a:pt x="11217" y="6955"/>
                  </a:lnTo>
                  <a:cubicBezTo>
                    <a:pt x="11264" y="7395"/>
                    <a:pt x="11193" y="7598"/>
                    <a:pt x="11228" y="8050"/>
                  </a:cubicBezTo>
                  <a:cubicBezTo>
                    <a:pt x="11288" y="8669"/>
                    <a:pt x="11336" y="9300"/>
                    <a:pt x="11395" y="9919"/>
                  </a:cubicBezTo>
                  <a:cubicBezTo>
                    <a:pt x="11431" y="10217"/>
                    <a:pt x="11455" y="10515"/>
                    <a:pt x="11514" y="10908"/>
                  </a:cubicBezTo>
                  <a:cubicBezTo>
                    <a:pt x="11562" y="11158"/>
                    <a:pt x="11586" y="11408"/>
                    <a:pt x="11633" y="11682"/>
                  </a:cubicBezTo>
                  <a:cubicBezTo>
                    <a:pt x="11705" y="12134"/>
                    <a:pt x="11788" y="12598"/>
                    <a:pt x="11848" y="13075"/>
                  </a:cubicBezTo>
                  <a:cubicBezTo>
                    <a:pt x="11967" y="14158"/>
                    <a:pt x="12062" y="15277"/>
                    <a:pt x="12157" y="16349"/>
                  </a:cubicBezTo>
                  <a:cubicBezTo>
                    <a:pt x="12205" y="16896"/>
                    <a:pt x="12264" y="17432"/>
                    <a:pt x="12300" y="17992"/>
                  </a:cubicBezTo>
                  <a:cubicBezTo>
                    <a:pt x="12324" y="18182"/>
                    <a:pt x="12348" y="18373"/>
                    <a:pt x="12360" y="18563"/>
                  </a:cubicBezTo>
                  <a:cubicBezTo>
                    <a:pt x="12395" y="18849"/>
                    <a:pt x="12419" y="19159"/>
                    <a:pt x="12455" y="19444"/>
                  </a:cubicBezTo>
                  <a:cubicBezTo>
                    <a:pt x="12467" y="19587"/>
                    <a:pt x="12455" y="19623"/>
                    <a:pt x="12455" y="19623"/>
                  </a:cubicBezTo>
                  <a:cubicBezTo>
                    <a:pt x="12455" y="19623"/>
                    <a:pt x="12419" y="19659"/>
                    <a:pt x="12288" y="19659"/>
                  </a:cubicBezTo>
                  <a:cubicBezTo>
                    <a:pt x="12240" y="19659"/>
                    <a:pt x="12181" y="19659"/>
                    <a:pt x="12145" y="19635"/>
                  </a:cubicBezTo>
                  <a:lnTo>
                    <a:pt x="12086" y="19635"/>
                  </a:lnTo>
                  <a:cubicBezTo>
                    <a:pt x="11705" y="19599"/>
                    <a:pt x="11324" y="19552"/>
                    <a:pt x="10955" y="19516"/>
                  </a:cubicBezTo>
                  <a:cubicBezTo>
                    <a:pt x="10097" y="19432"/>
                    <a:pt x="9204" y="19325"/>
                    <a:pt x="8347" y="19242"/>
                  </a:cubicBezTo>
                  <a:cubicBezTo>
                    <a:pt x="6633" y="19040"/>
                    <a:pt x="4799" y="18825"/>
                    <a:pt x="2573" y="18539"/>
                  </a:cubicBezTo>
                  <a:cubicBezTo>
                    <a:pt x="2382" y="18504"/>
                    <a:pt x="2168" y="18492"/>
                    <a:pt x="2120" y="18444"/>
                  </a:cubicBezTo>
                  <a:cubicBezTo>
                    <a:pt x="2084" y="18409"/>
                    <a:pt x="2061" y="18182"/>
                    <a:pt x="2049" y="18028"/>
                  </a:cubicBezTo>
                  <a:cubicBezTo>
                    <a:pt x="2001" y="17480"/>
                    <a:pt x="1977" y="16932"/>
                    <a:pt x="1930" y="16396"/>
                  </a:cubicBezTo>
                  <a:cubicBezTo>
                    <a:pt x="1906" y="15872"/>
                    <a:pt x="1870" y="15337"/>
                    <a:pt x="1822" y="14813"/>
                  </a:cubicBezTo>
                  <a:lnTo>
                    <a:pt x="1430" y="10265"/>
                  </a:lnTo>
                  <a:cubicBezTo>
                    <a:pt x="1322" y="9062"/>
                    <a:pt x="1215" y="7836"/>
                    <a:pt x="1108" y="6633"/>
                  </a:cubicBezTo>
                  <a:cubicBezTo>
                    <a:pt x="1037" y="5800"/>
                    <a:pt x="977" y="4907"/>
                    <a:pt x="918" y="3907"/>
                  </a:cubicBezTo>
                  <a:cubicBezTo>
                    <a:pt x="906" y="3669"/>
                    <a:pt x="906" y="3419"/>
                    <a:pt x="906" y="3180"/>
                  </a:cubicBezTo>
                  <a:lnTo>
                    <a:pt x="906" y="2692"/>
                  </a:lnTo>
                  <a:cubicBezTo>
                    <a:pt x="906" y="2526"/>
                    <a:pt x="894" y="2359"/>
                    <a:pt x="894" y="2216"/>
                  </a:cubicBezTo>
                  <a:cubicBezTo>
                    <a:pt x="870" y="1978"/>
                    <a:pt x="858" y="1716"/>
                    <a:pt x="870" y="1478"/>
                  </a:cubicBezTo>
                  <a:cubicBezTo>
                    <a:pt x="870" y="1359"/>
                    <a:pt x="894" y="1335"/>
                    <a:pt x="894" y="1335"/>
                  </a:cubicBezTo>
                  <a:cubicBezTo>
                    <a:pt x="894" y="1335"/>
                    <a:pt x="918" y="1323"/>
                    <a:pt x="1037" y="1299"/>
                  </a:cubicBezTo>
                  <a:close/>
                  <a:moveTo>
                    <a:pt x="16506" y="1"/>
                  </a:moveTo>
                  <a:cubicBezTo>
                    <a:pt x="16320" y="1"/>
                    <a:pt x="16132" y="49"/>
                    <a:pt x="15955" y="144"/>
                  </a:cubicBezTo>
                  <a:cubicBezTo>
                    <a:pt x="15324" y="490"/>
                    <a:pt x="14729" y="883"/>
                    <a:pt x="14253" y="1240"/>
                  </a:cubicBezTo>
                  <a:cubicBezTo>
                    <a:pt x="13645" y="1692"/>
                    <a:pt x="13026" y="2133"/>
                    <a:pt x="12431" y="2585"/>
                  </a:cubicBezTo>
                  <a:cubicBezTo>
                    <a:pt x="12157" y="2788"/>
                    <a:pt x="11871" y="3014"/>
                    <a:pt x="11586" y="3216"/>
                  </a:cubicBezTo>
                  <a:cubicBezTo>
                    <a:pt x="11574" y="3240"/>
                    <a:pt x="11538" y="3252"/>
                    <a:pt x="11526" y="3264"/>
                  </a:cubicBezTo>
                  <a:cubicBezTo>
                    <a:pt x="11526" y="3133"/>
                    <a:pt x="11514" y="3014"/>
                    <a:pt x="11514" y="2895"/>
                  </a:cubicBezTo>
                  <a:cubicBezTo>
                    <a:pt x="11502" y="2347"/>
                    <a:pt x="11145" y="2168"/>
                    <a:pt x="10847" y="2109"/>
                  </a:cubicBezTo>
                  <a:cubicBezTo>
                    <a:pt x="10669" y="2073"/>
                    <a:pt x="10490" y="2026"/>
                    <a:pt x="10312" y="1990"/>
                  </a:cubicBezTo>
                  <a:cubicBezTo>
                    <a:pt x="10169" y="1954"/>
                    <a:pt x="10038" y="1930"/>
                    <a:pt x="9895" y="1895"/>
                  </a:cubicBezTo>
                  <a:cubicBezTo>
                    <a:pt x="8954" y="1704"/>
                    <a:pt x="8002" y="1525"/>
                    <a:pt x="7061" y="1335"/>
                  </a:cubicBezTo>
                  <a:cubicBezTo>
                    <a:pt x="7002" y="1311"/>
                    <a:pt x="6954" y="1311"/>
                    <a:pt x="6906" y="1299"/>
                  </a:cubicBezTo>
                  <a:cubicBezTo>
                    <a:pt x="6680" y="1252"/>
                    <a:pt x="6454" y="1216"/>
                    <a:pt x="6216" y="1192"/>
                  </a:cubicBezTo>
                  <a:cubicBezTo>
                    <a:pt x="4894" y="1121"/>
                    <a:pt x="3549" y="859"/>
                    <a:pt x="2382" y="633"/>
                  </a:cubicBezTo>
                  <a:cubicBezTo>
                    <a:pt x="1977" y="561"/>
                    <a:pt x="1584" y="513"/>
                    <a:pt x="1144" y="478"/>
                  </a:cubicBezTo>
                  <a:cubicBezTo>
                    <a:pt x="1104" y="475"/>
                    <a:pt x="1063" y="474"/>
                    <a:pt x="1022" y="474"/>
                  </a:cubicBezTo>
                  <a:cubicBezTo>
                    <a:pt x="879" y="474"/>
                    <a:pt x="729" y="491"/>
                    <a:pt x="572" y="537"/>
                  </a:cubicBezTo>
                  <a:cubicBezTo>
                    <a:pt x="72" y="680"/>
                    <a:pt x="1" y="859"/>
                    <a:pt x="13" y="1347"/>
                  </a:cubicBezTo>
                  <a:cubicBezTo>
                    <a:pt x="37" y="1883"/>
                    <a:pt x="60" y="2430"/>
                    <a:pt x="72" y="2966"/>
                  </a:cubicBezTo>
                  <a:cubicBezTo>
                    <a:pt x="84" y="3490"/>
                    <a:pt x="96" y="4026"/>
                    <a:pt x="132" y="4562"/>
                  </a:cubicBezTo>
                  <a:cubicBezTo>
                    <a:pt x="144" y="4931"/>
                    <a:pt x="191" y="5300"/>
                    <a:pt x="215" y="5657"/>
                  </a:cubicBezTo>
                  <a:lnTo>
                    <a:pt x="251" y="5943"/>
                  </a:lnTo>
                  <a:cubicBezTo>
                    <a:pt x="275" y="6169"/>
                    <a:pt x="298" y="6371"/>
                    <a:pt x="322" y="6598"/>
                  </a:cubicBezTo>
                  <a:cubicBezTo>
                    <a:pt x="358" y="6895"/>
                    <a:pt x="394" y="7193"/>
                    <a:pt x="429" y="7491"/>
                  </a:cubicBezTo>
                  <a:lnTo>
                    <a:pt x="501" y="8360"/>
                  </a:lnTo>
                  <a:cubicBezTo>
                    <a:pt x="632" y="9824"/>
                    <a:pt x="775" y="11348"/>
                    <a:pt x="894" y="12848"/>
                  </a:cubicBezTo>
                  <a:cubicBezTo>
                    <a:pt x="953" y="13682"/>
                    <a:pt x="1013" y="14551"/>
                    <a:pt x="1049" y="15384"/>
                  </a:cubicBezTo>
                  <a:cubicBezTo>
                    <a:pt x="1072" y="15718"/>
                    <a:pt x="1084" y="16063"/>
                    <a:pt x="1108" y="16408"/>
                  </a:cubicBezTo>
                  <a:cubicBezTo>
                    <a:pt x="1132" y="16611"/>
                    <a:pt x="1132" y="16813"/>
                    <a:pt x="1144" y="17015"/>
                  </a:cubicBezTo>
                  <a:cubicBezTo>
                    <a:pt x="1156" y="17420"/>
                    <a:pt x="1191" y="17825"/>
                    <a:pt x="1215" y="18218"/>
                  </a:cubicBezTo>
                  <a:cubicBezTo>
                    <a:pt x="1227" y="18397"/>
                    <a:pt x="1287" y="18575"/>
                    <a:pt x="1334" y="18742"/>
                  </a:cubicBezTo>
                  <a:cubicBezTo>
                    <a:pt x="1465" y="19135"/>
                    <a:pt x="1739" y="19337"/>
                    <a:pt x="2144" y="19373"/>
                  </a:cubicBezTo>
                  <a:cubicBezTo>
                    <a:pt x="2525" y="19397"/>
                    <a:pt x="2930" y="19456"/>
                    <a:pt x="3299" y="19504"/>
                  </a:cubicBezTo>
                  <a:cubicBezTo>
                    <a:pt x="3489" y="19528"/>
                    <a:pt x="3692" y="19552"/>
                    <a:pt x="3882" y="19575"/>
                  </a:cubicBezTo>
                  <a:lnTo>
                    <a:pt x="4954" y="19694"/>
                  </a:lnTo>
                  <a:cubicBezTo>
                    <a:pt x="5930" y="19813"/>
                    <a:pt x="6930" y="19921"/>
                    <a:pt x="7918" y="20040"/>
                  </a:cubicBezTo>
                  <a:cubicBezTo>
                    <a:pt x="9431" y="20206"/>
                    <a:pt x="10681" y="20349"/>
                    <a:pt x="11990" y="20468"/>
                  </a:cubicBezTo>
                  <a:cubicBezTo>
                    <a:pt x="12062" y="20468"/>
                    <a:pt x="12157" y="20480"/>
                    <a:pt x="12229" y="20480"/>
                  </a:cubicBezTo>
                  <a:cubicBezTo>
                    <a:pt x="12395" y="20480"/>
                    <a:pt x="12562" y="20468"/>
                    <a:pt x="12717" y="20456"/>
                  </a:cubicBezTo>
                  <a:cubicBezTo>
                    <a:pt x="12824" y="20444"/>
                    <a:pt x="12943" y="20444"/>
                    <a:pt x="13062" y="20421"/>
                  </a:cubicBezTo>
                  <a:lnTo>
                    <a:pt x="13276" y="20409"/>
                  </a:lnTo>
                  <a:lnTo>
                    <a:pt x="13276" y="20206"/>
                  </a:lnTo>
                  <a:lnTo>
                    <a:pt x="13276" y="20028"/>
                  </a:lnTo>
                  <a:lnTo>
                    <a:pt x="13276" y="19730"/>
                  </a:lnTo>
                  <a:lnTo>
                    <a:pt x="13169" y="18694"/>
                  </a:lnTo>
                  <a:cubicBezTo>
                    <a:pt x="13038" y="17349"/>
                    <a:pt x="12883" y="15944"/>
                    <a:pt x="12717" y="14575"/>
                  </a:cubicBezTo>
                  <a:cubicBezTo>
                    <a:pt x="12645" y="13932"/>
                    <a:pt x="12574" y="13301"/>
                    <a:pt x="12502" y="12670"/>
                  </a:cubicBezTo>
                  <a:cubicBezTo>
                    <a:pt x="12395" y="11777"/>
                    <a:pt x="12276" y="10872"/>
                    <a:pt x="12181" y="9967"/>
                  </a:cubicBezTo>
                  <a:cubicBezTo>
                    <a:pt x="12109" y="9229"/>
                    <a:pt x="12062" y="8491"/>
                    <a:pt x="12026" y="7764"/>
                  </a:cubicBezTo>
                  <a:cubicBezTo>
                    <a:pt x="11990" y="7348"/>
                    <a:pt x="11979" y="6931"/>
                    <a:pt x="11943" y="6514"/>
                  </a:cubicBezTo>
                  <a:cubicBezTo>
                    <a:pt x="11931" y="6240"/>
                    <a:pt x="12002" y="6074"/>
                    <a:pt x="12229" y="5931"/>
                  </a:cubicBezTo>
                  <a:cubicBezTo>
                    <a:pt x="13348" y="5145"/>
                    <a:pt x="14479" y="4335"/>
                    <a:pt x="15681" y="3442"/>
                  </a:cubicBezTo>
                  <a:cubicBezTo>
                    <a:pt x="16324" y="2978"/>
                    <a:pt x="16824" y="2585"/>
                    <a:pt x="17265" y="2192"/>
                  </a:cubicBezTo>
                  <a:cubicBezTo>
                    <a:pt x="17646" y="1883"/>
                    <a:pt x="17765" y="1418"/>
                    <a:pt x="17622" y="906"/>
                  </a:cubicBezTo>
                  <a:cubicBezTo>
                    <a:pt x="17515" y="525"/>
                    <a:pt x="17265" y="228"/>
                    <a:pt x="16920" y="85"/>
                  </a:cubicBezTo>
                  <a:cubicBezTo>
                    <a:pt x="16786" y="28"/>
                    <a:pt x="16647" y="1"/>
                    <a:pt x="16506"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1" name="Google Shape;401;p46"/>
            <p:cNvSpPr/>
            <p:nvPr/>
          </p:nvSpPr>
          <p:spPr>
            <a:xfrm>
              <a:off x="5527475" y="2424525"/>
              <a:ext cx="263725" cy="210775"/>
            </a:xfrm>
            <a:custGeom>
              <a:avLst/>
              <a:gdLst/>
              <a:ahLst/>
              <a:cxnLst/>
              <a:rect l="l" t="t" r="r" b="b"/>
              <a:pathLst>
                <a:path w="10549" h="8431" extrusionOk="0">
                  <a:moveTo>
                    <a:pt x="0" y="7002"/>
                  </a:moveTo>
                  <a:cubicBezTo>
                    <a:pt x="250" y="7526"/>
                    <a:pt x="453" y="7954"/>
                    <a:pt x="667" y="8431"/>
                  </a:cubicBezTo>
                  <a:cubicBezTo>
                    <a:pt x="822" y="8335"/>
                    <a:pt x="976" y="8276"/>
                    <a:pt x="1107" y="8180"/>
                  </a:cubicBezTo>
                  <a:cubicBezTo>
                    <a:pt x="2060" y="7430"/>
                    <a:pt x="2977" y="6668"/>
                    <a:pt x="3941" y="5942"/>
                  </a:cubicBezTo>
                  <a:cubicBezTo>
                    <a:pt x="4977" y="5168"/>
                    <a:pt x="6037" y="4454"/>
                    <a:pt x="7072" y="3692"/>
                  </a:cubicBezTo>
                  <a:cubicBezTo>
                    <a:pt x="8037" y="2977"/>
                    <a:pt x="9001" y="2251"/>
                    <a:pt x="9954" y="1537"/>
                  </a:cubicBezTo>
                  <a:cubicBezTo>
                    <a:pt x="10108" y="1418"/>
                    <a:pt x="10239" y="1275"/>
                    <a:pt x="10359" y="1120"/>
                  </a:cubicBezTo>
                  <a:cubicBezTo>
                    <a:pt x="10549" y="870"/>
                    <a:pt x="10549" y="584"/>
                    <a:pt x="10370" y="346"/>
                  </a:cubicBezTo>
                  <a:cubicBezTo>
                    <a:pt x="10216" y="108"/>
                    <a:pt x="9942" y="1"/>
                    <a:pt x="9632" y="108"/>
                  </a:cubicBezTo>
                  <a:cubicBezTo>
                    <a:pt x="9418" y="179"/>
                    <a:pt x="9216" y="299"/>
                    <a:pt x="9037" y="418"/>
                  </a:cubicBezTo>
                  <a:cubicBezTo>
                    <a:pt x="7537" y="1513"/>
                    <a:pt x="6048" y="2620"/>
                    <a:pt x="4536" y="3716"/>
                  </a:cubicBezTo>
                  <a:cubicBezTo>
                    <a:pt x="3393" y="4549"/>
                    <a:pt x="2215" y="5335"/>
                    <a:pt x="1060" y="6168"/>
                  </a:cubicBezTo>
                  <a:cubicBezTo>
                    <a:pt x="714" y="6430"/>
                    <a:pt x="345" y="6728"/>
                    <a:pt x="0" y="700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2" name="Google Shape;402;p46"/>
            <p:cNvSpPr/>
            <p:nvPr/>
          </p:nvSpPr>
          <p:spPr>
            <a:xfrm>
              <a:off x="5502450" y="2609075"/>
              <a:ext cx="33375" cy="39625"/>
            </a:xfrm>
            <a:custGeom>
              <a:avLst/>
              <a:gdLst/>
              <a:ahLst/>
              <a:cxnLst/>
              <a:rect l="l" t="t" r="r" b="b"/>
              <a:pathLst>
                <a:path w="1335" h="1585" extrusionOk="0">
                  <a:moveTo>
                    <a:pt x="692" y="1584"/>
                  </a:moveTo>
                  <a:cubicBezTo>
                    <a:pt x="763" y="1572"/>
                    <a:pt x="870" y="1537"/>
                    <a:pt x="977" y="1513"/>
                  </a:cubicBezTo>
                  <a:cubicBezTo>
                    <a:pt x="1287" y="1370"/>
                    <a:pt x="1334" y="1251"/>
                    <a:pt x="1215" y="941"/>
                  </a:cubicBezTo>
                  <a:cubicBezTo>
                    <a:pt x="1132" y="763"/>
                    <a:pt x="1061" y="584"/>
                    <a:pt x="953" y="417"/>
                  </a:cubicBezTo>
                  <a:cubicBezTo>
                    <a:pt x="715" y="36"/>
                    <a:pt x="453" y="1"/>
                    <a:pt x="144" y="334"/>
                  </a:cubicBezTo>
                  <a:cubicBezTo>
                    <a:pt x="84" y="394"/>
                    <a:pt x="49" y="465"/>
                    <a:pt x="1" y="525"/>
                  </a:cubicBezTo>
                  <a:cubicBezTo>
                    <a:pt x="227" y="858"/>
                    <a:pt x="441" y="1191"/>
                    <a:pt x="692" y="158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3" name="Google Shape;403;p46"/>
            <p:cNvSpPr/>
            <p:nvPr/>
          </p:nvSpPr>
          <p:spPr>
            <a:xfrm>
              <a:off x="5487575" y="2634975"/>
              <a:ext cx="20275" cy="22950"/>
            </a:xfrm>
            <a:custGeom>
              <a:avLst/>
              <a:gdLst/>
              <a:ahLst/>
              <a:cxnLst/>
              <a:rect l="l" t="t" r="r" b="b"/>
              <a:pathLst>
                <a:path w="811" h="918" extrusionOk="0">
                  <a:moveTo>
                    <a:pt x="382" y="1"/>
                  </a:moveTo>
                  <a:lnTo>
                    <a:pt x="1" y="739"/>
                  </a:lnTo>
                  <a:cubicBezTo>
                    <a:pt x="298" y="917"/>
                    <a:pt x="525" y="775"/>
                    <a:pt x="751" y="667"/>
                  </a:cubicBezTo>
                  <a:cubicBezTo>
                    <a:pt x="810" y="358"/>
                    <a:pt x="644" y="179"/>
                    <a:pt x="382"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4" name="Google Shape;404;p46"/>
            <p:cNvSpPr/>
            <p:nvPr/>
          </p:nvSpPr>
          <p:spPr>
            <a:xfrm>
              <a:off x="5378625" y="2437325"/>
              <a:ext cx="302150" cy="470025"/>
            </a:xfrm>
            <a:custGeom>
              <a:avLst/>
              <a:gdLst/>
              <a:ahLst/>
              <a:cxnLst/>
              <a:rect l="l" t="t" r="r" b="b"/>
              <a:pathLst>
                <a:path w="12086" h="18801" extrusionOk="0">
                  <a:moveTo>
                    <a:pt x="12074" y="18348"/>
                  </a:moveTo>
                  <a:cubicBezTo>
                    <a:pt x="12038" y="17860"/>
                    <a:pt x="11967" y="17384"/>
                    <a:pt x="11919" y="16896"/>
                  </a:cubicBezTo>
                  <a:cubicBezTo>
                    <a:pt x="11776" y="15253"/>
                    <a:pt x="11621" y="13622"/>
                    <a:pt x="11467" y="11979"/>
                  </a:cubicBezTo>
                  <a:cubicBezTo>
                    <a:pt x="11383" y="11252"/>
                    <a:pt x="11240" y="10538"/>
                    <a:pt x="11133" y="9812"/>
                  </a:cubicBezTo>
                  <a:cubicBezTo>
                    <a:pt x="11086" y="9478"/>
                    <a:pt x="11050" y="9169"/>
                    <a:pt x="11014" y="8835"/>
                  </a:cubicBezTo>
                  <a:cubicBezTo>
                    <a:pt x="10907" y="7776"/>
                    <a:pt x="10824" y="6728"/>
                    <a:pt x="10728" y="5668"/>
                  </a:cubicBezTo>
                  <a:cubicBezTo>
                    <a:pt x="10169" y="6085"/>
                    <a:pt x="9585" y="6502"/>
                    <a:pt x="9121" y="6835"/>
                  </a:cubicBezTo>
                  <a:lnTo>
                    <a:pt x="9121" y="6835"/>
                  </a:lnTo>
                  <a:cubicBezTo>
                    <a:pt x="9121" y="6835"/>
                    <a:pt x="8312" y="7454"/>
                    <a:pt x="7478" y="8109"/>
                  </a:cubicBezTo>
                  <a:cubicBezTo>
                    <a:pt x="7692" y="8145"/>
                    <a:pt x="8038" y="8169"/>
                    <a:pt x="8371" y="8169"/>
                  </a:cubicBezTo>
                  <a:cubicBezTo>
                    <a:pt x="8883" y="8157"/>
                    <a:pt x="9931" y="8049"/>
                    <a:pt x="10097" y="8240"/>
                  </a:cubicBezTo>
                  <a:cubicBezTo>
                    <a:pt x="10252" y="8454"/>
                    <a:pt x="10300" y="8704"/>
                    <a:pt x="10181" y="8740"/>
                  </a:cubicBezTo>
                  <a:cubicBezTo>
                    <a:pt x="10074" y="8764"/>
                    <a:pt x="7299" y="8740"/>
                    <a:pt x="6704" y="8740"/>
                  </a:cubicBezTo>
                  <a:cubicBezTo>
                    <a:pt x="5764" y="9478"/>
                    <a:pt x="3680" y="9431"/>
                    <a:pt x="3513" y="9133"/>
                  </a:cubicBezTo>
                  <a:cubicBezTo>
                    <a:pt x="3347" y="8835"/>
                    <a:pt x="4109" y="7549"/>
                    <a:pt x="4371" y="7085"/>
                  </a:cubicBezTo>
                  <a:cubicBezTo>
                    <a:pt x="4644" y="6621"/>
                    <a:pt x="5466" y="6025"/>
                    <a:pt x="5466" y="6025"/>
                  </a:cubicBezTo>
                  <a:lnTo>
                    <a:pt x="5621" y="5906"/>
                  </a:lnTo>
                  <a:cubicBezTo>
                    <a:pt x="4728" y="5835"/>
                    <a:pt x="2549" y="5621"/>
                    <a:pt x="1846" y="5454"/>
                  </a:cubicBezTo>
                  <a:cubicBezTo>
                    <a:pt x="1775" y="5454"/>
                    <a:pt x="1692" y="5430"/>
                    <a:pt x="1632" y="5394"/>
                  </a:cubicBezTo>
                  <a:lnTo>
                    <a:pt x="1632" y="5394"/>
                  </a:lnTo>
                  <a:cubicBezTo>
                    <a:pt x="1323" y="5204"/>
                    <a:pt x="1454" y="4835"/>
                    <a:pt x="1799" y="4751"/>
                  </a:cubicBezTo>
                  <a:cubicBezTo>
                    <a:pt x="2144" y="4668"/>
                    <a:pt x="4942" y="5168"/>
                    <a:pt x="5406" y="5132"/>
                  </a:cubicBezTo>
                  <a:cubicBezTo>
                    <a:pt x="5716" y="5121"/>
                    <a:pt x="6133" y="5192"/>
                    <a:pt x="6371" y="5252"/>
                  </a:cubicBezTo>
                  <a:lnTo>
                    <a:pt x="7680" y="4478"/>
                  </a:lnTo>
                  <a:cubicBezTo>
                    <a:pt x="7931" y="4287"/>
                    <a:pt x="8276" y="4037"/>
                    <a:pt x="8585" y="3811"/>
                  </a:cubicBezTo>
                  <a:cubicBezTo>
                    <a:pt x="7859" y="3704"/>
                    <a:pt x="5906" y="3442"/>
                    <a:pt x="4394" y="3275"/>
                  </a:cubicBezTo>
                  <a:cubicBezTo>
                    <a:pt x="3823" y="3216"/>
                    <a:pt x="3239" y="3168"/>
                    <a:pt x="2668" y="3120"/>
                  </a:cubicBezTo>
                  <a:cubicBezTo>
                    <a:pt x="1977" y="3096"/>
                    <a:pt x="1727" y="3085"/>
                    <a:pt x="1596" y="3037"/>
                  </a:cubicBezTo>
                  <a:cubicBezTo>
                    <a:pt x="1477" y="3013"/>
                    <a:pt x="1382" y="2989"/>
                    <a:pt x="1311" y="2870"/>
                  </a:cubicBezTo>
                  <a:lnTo>
                    <a:pt x="1311" y="2870"/>
                  </a:lnTo>
                  <a:cubicBezTo>
                    <a:pt x="1013" y="2704"/>
                    <a:pt x="1192" y="2561"/>
                    <a:pt x="1608" y="2406"/>
                  </a:cubicBezTo>
                  <a:cubicBezTo>
                    <a:pt x="2025" y="2263"/>
                    <a:pt x="9419" y="3227"/>
                    <a:pt x="9419" y="3227"/>
                  </a:cubicBezTo>
                  <a:cubicBezTo>
                    <a:pt x="9645" y="3061"/>
                    <a:pt x="9943" y="2858"/>
                    <a:pt x="10288" y="2620"/>
                  </a:cubicBezTo>
                  <a:cubicBezTo>
                    <a:pt x="10300" y="2358"/>
                    <a:pt x="10312" y="2108"/>
                    <a:pt x="10288" y="1858"/>
                  </a:cubicBezTo>
                  <a:cubicBezTo>
                    <a:pt x="10252" y="1584"/>
                    <a:pt x="10002" y="1584"/>
                    <a:pt x="9788" y="1525"/>
                  </a:cubicBezTo>
                  <a:cubicBezTo>
                    <a:pt x="8621" y="1263"/>
                    <a:pt x="7442" y="977"/>
                    <a:pt x="6264" y="739"/>
                  </a:cubicBezTo>
                  <a:cubicBezTo>
                    <a:pt x="5787" y="632"/>
                    <a:pt x="5299" y="608"/>
                    <a:pt x="4811" y="549"/>
                  </a:cubicBezTo>
                  <a:cubicBezTo>
                    <a:pt x="3537" y="382"/>
                    <a:pt x="2287" y="203"/>
                    <a:pt x="1025" y="37"/>
                  </a:cubicBezTo>
                  <a:cubicBezTo>
                    <a:pt x="822" y="13"/>
                    <a:pt x="608" y="1"/>
                    <a:pt x="382" y="1"/>
                  </a:cubicBezTo>
                  <a:cubicBezTo>
                    <a:pt x="108" y="13"/>
                    <a:pt x="1" y="96"/>
                    <a:pt x="1" y="382"/>
                  </a:cubicBezTo>
                  <a:cubicBezTo>
                    <a:pt x="1" y="787"/>
                    <a:pt x="25" y="1203"/>
                    <a:pt x="49" y="1608"/>
                  </a:cubicBezTo>
                  <a:cubicBezTo>
                    <a:pt x="60" y="2001"/>
                    <a:pt x="25" y="2418"/>
                    <a:pt x="60" y="2823"/>
                  </a:cubicBezTo>
                  <a:cubicBezTo>
                    <a:pt x="120" y="3728"/>
                    <a:pt x="180" y="4644"/>
                    <a:pt x="251" y="5549"/>
                  </a:cubicBezTo>
                  <a:cubicBezTo>
                    <a:pt x="489" y="8276"/>
                    <a:pt x="739" y="10990"/>
                    <a:pt x="965" y="13729"/>
                  </a:cubicBezTo>
                  <a:cubicBezTo>
                    <a:pt x="1061" y="14812"/>
                    <a:pt x="1096" y="15872"/>
                    <a:pt x="1192" y="16955"/>
                  </a:cubicBezTo>
                  <a:cubicBezTo>
                    <a:pt x="1251" y="17563"/>
                    <a:pt x="1275" y="17574"/>
                    <a:pt x="1906" y="17646"/>
                  </a:cubicBezTo>
                  <a:cubicBezTo>
                    <a:pt x="3823" y="17884"/>
                    <a:pt x="5764" y="18110"/>
                    <a:pt x="7680" y="18348"/>
                  </a:cubicBezTo>
                  <a:cubicBezTo>
                    <a:pt x="8931" y="18503"/>
                    <a:pt x="10169" y="18634"/>
                    <a:pt x="11419" y="18765"/>
                  </a:cubicBezTo>
                  <a:cubicBezTo>
                    <a:pt x="11490" y="18777"/>
                    <a:pt x="11574" y="18801"/>
                    <a:pt x="11657" y="18777"/>
                  </a:cubicBezTo>
                  <a:cubicBezTo>
                    <a:pt x="11979" y="18765"/>
                    <a:pt x="12086" y="18682"/>
                    <a:pt x="12074" y="18348"/>
                  </a:cubicBezTo>
                  <a:close/>
                  <a:moveTo>
                    <a:pt x="5490" y="12979"/>
                  </a:moveTo>
                  <a:cubicBezTo>
                    <a:pt x="4740" y="13741"/>
                    <a:pt x="4382" y="14717"/>
                    <a:pt x="3870" y="15646"/>
                  </a:cubicBezTo>
                  <a:cubicBezTo>
                    <a:pt x="3787" y="15800"/>
                    <a:pt x="3680" y="15967"/>
                    <a:pt x="3525" y="16122"/>
                  </a:cubicBezTo>
                  <a:cubicBezTo>
                    <a:pt x="3156" y="15372"/>
                    <a:pt x="3013" y="14586"/>
                    <a:pt x="2799" y="13824"/>
                  </a:cubicBezTo>
                  <a:cubicBezTo>
                    <a:pt x="2787" y="13764"/>
                    <a:pt x="2882" y="13693"/>
                    <a:pt x="2989" y="13526"/>
                  </a:cubicBezTo>
                  <a:cubicBezTo>
                    <a:pt x="3180" y="14181"/>
                    <a:pt x="3347" y="14753"/>
                    <a:pt x="3513" y="15312"/>
                  </a:cubicBezTo>
                  <a:cubicBezTo>
                    <a:pt x="3573" y="15312"/>
                    <a:pt x="3632" y="15324"/>
                    <a:pt x="3680" y="15324"/>
                  </a:cubicBezTo>
                  <a:cubicBezTo>
                    <a:pt x="3978" y="14836"/>
                    <a:pt x="4251" y="14336"/>
                    <a:pt x="4573" y="13836"/>
                  </a:cubicBezTo>
                  <a:cubicBezTo>
                    <a:pt x="4871" y="13360"/>
                    <a:pt x="5204" y="12919"/>
                    <a:pt x="5549" y="12443"/>
                  </a:cubicBezTo>
                  <a:cubicBezTo>
                    <a:pt x="5716" y="12693"/>
                    <a:pt x="5609" y="12836"/>
                    <a:pt x="5490" y="1297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05" name="Google Shape;405;p46"/>
            <p:cNvSpPr/>
            <p:nvPr/>
          </p:nvSpPr>
          <p:spPr>
            <a:xfrm>
              <a:off x="5444425" y="2740950"/>
              <a:ext cx="82475" cy="103000"/>
            </a:xfrm>
            <a:custGeom>
              <a:avLst/>
              <a:gdLst/>
              <a:ahLst/>
              <a:cxnLst/>
              <a:rect l="l" t="t" r="r" b="b"/>
              <a:pathLst>
                <a:path w="3299" h="4120" extrusionOk="0">
                  <a:moveTo>
                    <a:pt x="3072" y="203"/>
                  </a:moveTo>
                  <a:lnTo>
                    <a:pt x="2953" y="0"/>
                  </a:lnTo>
                  <a:lnTo>
                    <a:pt x="2822" y="191"/>
                  </a:lnTo>
                  <a:cubicBezTo>
                    <a:pt x="2715" y="345"/>
                    <a:pt x="2608" y="488"/>
                    <a:pt x="2501" y="619"/>
                  </a:cubicBezTo>
                  <a:cubicBezTo>
                    <a:pt x="2262" y="953"/>
                    <a:pt x="2048" y="1262"/>
                    <a:pt x="1834" y="1596"/>
                  </a:cubicBezTo>
                  <a:cubicBezTo>
                    <a:pt x="1608" y="1929"/>
                    <a:pt x="1405" y="2286"/>
                    <a:pt x="1215" y="2631"/>
                  </a:cubicBezTo>
                  <a:cubicBezTo>
                    <a:pt x="1131" y="2751"/>
                    <a:pt x="1072" y="2870"/>
                    <a:pt x="1000" y="2977"/>
                  </a:cubicBezTo>
                  <a:cubicBezTo>
                    <a:pt x="857" y="2453"/>
                    <a:pt x="441" y="1012"/>
                    <a:pt x="441" y="1012"/>
                  </a:cubicBezTo>
                  <a:lnTo>
                    <a:pt x="238" y="1262"/>
                  </a:lnTo>
                  <a:cubicBezTo>
                    <a:pt x="215" y="1322"/>
                    <a:pt x="167" y="1369"/>
                    <a:pt x="143" y="1393"/>
                  </a:cubicBezTo>
                  <a:cubicBezTo>
                    <a:pt x="60" y="1488"/>
                    <a:pt x="0" y="1560"/>
                    <a:pt x="36" y="1679"/>
                  </a:cubicBezTo>
                  <a:cubicBezTo>
                    <a:pt x="60" y="1810"/>
                    <a:pt x="107" y="1941"/>
                    <a:pt x="143" y="2084"/>
                  </a:cubicBezTo>
                  <a:cubicBezTo>
                    <a:pt x="286" y="2727"/>
                    <a:pt x="453" y="3382"/>
                    <a:pt x="774" y="4001"/>
                  </a:cubicBezTo>
                  <a:cubicBezTo>
                    <a:pt x="774" y="4001"/>
                    <a:pt x="834" y="4096"/>
                    <a:pt x="893" y="4108"/>
                  </a:cubicBezTo>
                  <a:cubicBezTo>
                    <a:pt x="953" y="4120"/>
                    <a:pt x="1012" y="4048"/>
                    <a:pt x="1012" y="4048"/>
                  </a:cubicBezTo>
                  <a:cubicBezTo>
                    <a:pt x="1191" y="3870"/>
                    <a:pt x="1298" y="3691"/>
                    <a:pt x="1393" y="3536"/>
                  </a:cubicBezTo>
                  <a:cubicBezTo>
                    <a:pt x="1512" y="3322"/>
                    <a:pt x="1619" y="3084"/>
                    <a:pt x="1750" y="2858"/>
                  </a:cubicBezTo>
                  <a:cubicBezTo>
                    <a:pt x="2108" y="2143"/>
                    <a:pt x="2429" y="1477"/>
                    <a:pt x="2977" y="917"/>
                  </a:cubicBezTo>
                  <a:cubicBezTo>
                    <a:pt x="3036" y="846"/>
                    <a:pt x="3298" y="607"/>
                    <a:pt x="3072" y="203"/>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06" name="Google Shape;406;p46"/>
          <p:cNvSpPr txBox="1"/>
          <p:nvPr/>
        </p:nvSpPr>
        <p:spPr>
          <a:xfrm>
            <a:off x="1403803" y="3917823"/>
            <a:ext cx="1474560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Case 1</a:t>
            </a:r>
            <a:r>
              <a:rPr lang="en-US" sz="4000" b="0" i="0" u="none" strike="noStrike" cap="none">
                <a:solidFill>
                  <a:srgbClr val="000000"/>
                </a:solidFill>
                <a:latin typeface="Times New Roman"/>
                <a:ea typeface="Times New Roman"/>
                <a:cs typeface="Times New Roman"/>
                <a:sym typeface="Times New Roman"/>
              </a:rPr>
              <a:t>: The Subject of the two clauses in the sentences are the same</a:t>
            </a:r>
            <a:endParaRPr sz="4000" b="0" i="0" u="none" strike="noStrike" cap="none">
              <a:solidFill>
                <a:srgbClr val="000000"/>
              </a:solidFill>
              <a:latin typeface="Times New Roman"/>
              <a:ea typeface="Times New Roman"/>
              <a:cs typeface="Times New Roman"/>
              <a:sym typeface="Times New Roman"/>
            </a:endParaRPr>
          </a:p>
        </p:txBody>
      </p:sp>
      <p:sp>
        <p:nvSpPr>
          <p:cNvPr id="407" name="Google Shape;407;p46"/>
          <p:cNvSpPr txBox="1"/>
          <p:nvPr/>
        </p:nvSpPr>
        <p:spPr>
          <a:xfrm>
            <a:off x="3174114" y="5469693"/>
            <a:ext cx="9606923" cy="132343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dk1"/>
                </a:solidFill>
                <a:latin typeface="Times New Roman"/>
                <a:ea typeface="Times New Roman"/>
                <a:cs typeface="Times New Roman"/>
                <a:sym typeface="Times New Roman"/>
              </a:rPr>
              <a:t>Although/ Though/ Even though + S + V + O </a:t>
            </a:r>
            <a:endParaRPr/>
          </a:p>
          <a:p>
            <a:pPr marL="0" marR="0" lvl="0" indent="0" algn="l" rtl="0">
              <a:lnSpc>
                <a:spcPct val="100000"/>
              </a:lnSpc>
              <a:spcBef>
                <a:spcPts val="0"/>
              </a:spcBef>
              <a:spcAft>
                <a:spcPts val="0"/>
              </a:spcAft>
              <a:buNone/>
            </a:pPr>
            <a:r>
              <a:rPr lang="en-US" sz="4000" b="0" i="0" u="none" strike="noStrike" cap="none">
                <a:solidFill>
                  <a:schemeClr val="dk1"/>
                </a:solidFill>
                <a:latin typeface="Times New Roman"/>
                <a:ea typeface="Times New Roman"/>
                <a:cs typeface="Times New Roman"/>
                <a:sym typeface="Times New Roman"/>
              </a:rPr>
              <a:t>-&gt; Despite/ In spite of + Ving + O</a:t>
            </a:r>
            <a:endParaRPr sz="4000" b="0" i="0" u="none" strike="noStrike" cap="none">
              <a:solidFill>
                <a:schemeClr val="dk1"/>
              </a:solidFill>
              <a:latin typeface="Times New Roman"/>
              <a:ea typeface="Times New Roman"/>
              <a:cs typeface="Times New Roman"/>
              <a:sym typeface="Times New Roman"/>
            </a:endParaRPr>
          </a:p>
        </p:txBody>
      </p:sp>
      <p:sp>
        <p:nvSpPr>
          <p:cNvPr id="408" name="Google Shape;408;p46"/>
          <p:cNvSpPr txBox="1"/>
          <p:nvPr/>
        </p:nvSpPr>
        <p:spPr>
          <a:xfrm>
            <a:off x="1509939" y="7655330"/>
            <a:ext cx="1526812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EX: Although David lives near the company, he always goes to work late.</a:t>
            </a:r>
            <a:endParaRPr sz="4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-&gt; Despite living near the company, David always goes to work late.</a:t>
            </a:r>
            <a:endParaRPr sz="40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500"/>
                                        <p:tgtEl>
                                          <p:spTgt spid="4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8"/>
                                        </p:tgtEl>
                                        <p:attrNameLst>
                                          <p:attrName>style.visibility</p:attrName>
                                        </p:attrNameLst>
                                      </p:cBhvr>
                                      <p:to>
                                        <p:strVal val="visible"/>
                                      </p:to>
                                    </p:set>
                                    <p:animEffect transition="in" filter="fade">
                                      <p:cBhvr>
                                        <p:cTn id="17"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7"/>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414" name="Google Shape;414;p47"/>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GRAMMAR</a:t>
            </a:r>
            <a:endParaRPr/>
          </a:p>
        </p:txBody>
      </p:sp>
      <p:grpSp>
        <p:nvGrpSpPr>
          <p:cNvPr id="416" name="Google Shape;416;p47"/>
          <p:cNvGrpSpPr/>
          <p:nvPr/>
        </p:nvGrpSpPr>
        <p:grpSpPr>
          <a:xfrm>
            <a:off x="401745" y="291516"/>
            <a:ext cx="1323683" cy="1288934"/>
            <a:chOff x="5363150" y="2409925"/>
            <a:chExt cx="444125" cy="512025"/>
          </a:xfrm>
        </p:grpSpPr>
        <p:sp>
          <p:nvSpPr>
            <p:cNvPr id="417" name="Google Shape;417;p47"/>
            <p:cNvSpPr/>
            <p:nvPr/>
          </p:nvSpPr>
          <p:spPr>
            <a:xfrm>
              <a:off x="5363150" y="2409925"/>
              <a:ext cx="444125" cy="512025"/>
            </a:xfrm>
            <a:custGeom>
              <a:avLst/>
              <a:gdLst/>
              <a:ahLst/>
              <a:cxnLst/>
              <a:rect l="l" t="t" r="r" b="b"/>
              <a:pathLst>
                <a:path w="17765" h="20481" extrusionOk="0">
                  <a:moveTo>
                    <a:pt x="16483" y="917"/>
                  </a:moveTo>
                  <a:cubicBezTo>
                    <a:pt x="16652" y="917"/>
                    <a:pt x="16765" y="1022"/>
                    <a:pt x="16812" y="1097"/>
                  </a:cubicBezTo>
                  <a:cubicBezTo>
                    <a:pt x="16932" y="1264"/>
                    <a:pt x="16932" y="1418"/>
                    <a:pt x="16801" y="1597"/>
                  </a:cubicBezTo>
                  <a:cubicBezTo>
                    <a:pt x="16681" y="1764"/>
                    <a:pt x="16562" y="1883"/>
                    <a:pt x="16443" y="1978"/>
                  </a:cubicBezTo>
                  <a:cubicBezTo>
                    <a:pt x="15515" y="2668"/>
                    <a:pt x="14538" y="3419"/>
                    <a:pt x="13550" y="4133"/>
                  </a:cubicBezTo>
                  <a:cubicBezTo>
                    <a:pt x="13110" y="4454"/>
                    <a:pt x="12657" y="4776"/>
                    <a:pt x="12229" y="5085"/>
                  </a:cubicBezTo>
                  <a:cubicBezTo>
                    <a:pt x="11633" y="5502"/>
                    <a:pt x="11026" y="5943"/>
                    <a:pt x="10431" y="6395"/>
                  </a:cubicBezTo>
                  <a:cubicBezTo>
                    <a:pt x="9788" y="6824"/>
                    <a:pt x="9181" y="7300"/>
                    <a:pt x="8597" y="7776"/>
                  </a:cubicBezTo>
                  <a:cubicBezTo>
                    <a:pt x="8252" y="8050"/>
                    <a:pt x="7895" y="8324"/>
                    <a:pt x="7561" y="8598"/>
                  </a:cubicBezTo>
                  <a:cubicBezTo>
                    <a:pt x="7502" y="8645"/>
                    <a:pt x="7442" y="8669"/>
                    <a:pt x="7359" y="8717"/>
                  </a:cubicBezTo>
                  <a:lnTo>
                    <a:pt x="6859" y="7657"/>
                  </a:lnTo>
                  <a:cubicBezTo>
                    <a:pt x="6918" y="7610"/>
                    <a:pt x="6978" y="7550"/>
                    <a:pt x="7049" y="7514"/>
                  </a:cubicBezTo>
                  <a:cubicBezTo>
                    <a:pt x="7287" y="7312"/>
                    <a:pt x="7537" y="7121"/>
                    <a:pt x="7799" y="6943"/>
                  </a:cubicBezTo>
                  <a:cubicBezTo>
                    <a:pt x="8288" y="6586"/>
                    <a:pt x="8788" y="6240"/>
                    <a:pt x="9288" y="5895"/>
                  </a:cubicBezTo>
                  <a:cubicBezTo>
                    <a:pt x="9943" y="5443"/>
                    <a:pt x="10609" y="4978"/>
                    <a:pt x="11276" y="4502"/>
                  </a:cubicBezTo>
                  <a:cubicBezTo>
                    <a:pt x="12145" y="3895"/>
                    <a:pt x="13002" y="3252"/>
                    <a:pt x="13836" y="2645"/>
                  </a:cubicBezTo>
                  <a:cubicBezTo>
                    <a:pt x="14479" y="2168"/>
                    <a:pt x="15134" y="1692"/>
                    <a:pt x="15789" y="1228"/>
                  </a:cubicBezTo>
                  <a:cubicBezTo>
                    <a:pt x="15967" y="1109"/>
                    <a:pt x="16146" y="1002"/>
                    <a:pt x="16336" y="942"/>
                  </a:cubicBezTo>
                  <a:cubicBezTo>
                    <a:pt x="16389" y="924"/>
                    <a:pt x="16438" y="917"/>
                    <a:pt x="16483" y="917"/>
                  </a:cubicBezTo>
                  <a:close/>
                  <a:moveTo>
                    <a:pt x="6107" y="8296"/>
                  </a:moveTo>
                  <a:cubicBezTo>
                    <a:pt x="6116" y="8296"/>
                    <a:pt x="6125" y="8297"/>
                    <a:pt x="6133" y="8300"/>
                  </a:cubicBezTo>
                  <a:cubicBezTo>
                    <a:pt x="6192" y="8300"/>
                    <a:pt x="6264" y="8372"/>
                    <a:pt x="6335" y="8491"/>
                  </a:cubicBezTo>
                  <a:cubicBezTo>
                    <a:pt x="6430" y="8622"/>
                    <a:pt x="6502" y="8788"/>
                    <a:pt x="6573" y="8979"/>
                  </a:cubicBezTo>
                  <a:cubicBezTo>
                    <a:pt x="6645" y="9181"/>
                    <a:pt x="6645" y="9181"/>
                    <a:pt x="6454" y="9265"/>
                  </a:cubicBezTo>
                  <a:cubicBezTo>
                    <a:pt x="6430" y="9276"/>
                    <a:pt x="6394" y="9300"/>
                    <a:pt x="6371" y="9300"/>
                  </a:cubicBezTo>
                  <a:cubicBezTo>
                    <a:pt x="6168" y="9003"/>
                    <a:pt x="6013" y="8741"/>
                    <a:pt x="5847" y="8491"/>
                  </a:cubicBezTo>
                  <a:cubicBezTo>
                    <a:pt x="5859" y="8479"/>
                    <a:pt x="5859" y="8467"/>
                    <a:pt x="5871" y="8443"/>
                  </a:cubicBezTo>
                  <a:cubicBezTo>
                    <a:pt x="5964" y="8360"/>
                    <a:pt x="6048" y="8296"/>
                    <a:pt x="6107" y="8296"/>
                  </a:cubicBezTo>
                  <a:close/>
                  <a:moveTo>
                    <a:pt x="5430" y="9336"/>
                  </a:moveTo>
                  <a:cubicBezTo>
                    <a:pt x="5490" y="9419"/>
                    <a:pt x="5502" y="9455"/>
                    <a:pt x="5502" y="9538"/>
                  </a:cubicBezTo>
                  <a:cubicBezTo>
                    <a:pt x="5418" y="9574"/>
                    <a:pt x="5359" y="9610"/>
                    <a:pt x="5299" y="9610"/>
                  </a:cubicBezTo>
                  <a:lnTo>
                    <a:pt x="5430" y="9336"/>
                  </a:lnTo>
                  <a:close/>
                  <a:moveTo>
                    <a:pt x="1108" y="1299"/>
                  </a:moveTo>
                  <a:cubicBezTo>
                    <a:pt x="1287" y="1299"/>
                    <a:pt x="1453" y="1323"/>
                    <a:pt x="1632" y="1347"/>
                  </a:cubicBezTo>
                  <a:cubicBezTo>
                    <a:pt x="2477" y="1466"/>
                    <a:pt x="3335" y="1573"/>
                    <a:pt x="4180" y="1692"/>
                  </a:cubicBezTo>
                  <a:lnTo>
                    <a:pt x="5418" y="1859"/>
                  </a:lnTo>
                  <a:cubicBezTo>
                    <a:pt x="5573" y="1871"/>
                    <a:pt x="5728" y="1895"/>
                    <a:pt x="5894" y="1918"/>
                  </a:cubicBezTo>
                  <a:cubicBezTo>
                    <a:pt x="6204" y="1942"/>
                    <a:pt x="6549" y="1990"/>
                    <a:pt x="6859" y="2049"/>
                  </a:cubicBezTo>
                  <a:cubicBezTo>
                    <a:pt x="7680" y="2228"/>
                    <a:pt x="8490" y="2407"/>
                    <a:pt x="9300" y="2597"/>
                  </a:cubicBezTo>
                  <a:cubicBezTo>
                    <a:pt x="9657" y="2692"/>
                    <a:pt x="10014" y="2764"/>
                    <a:pt x="10383" y="2847"/>
                  </a:cubicBezTo>
                  <a:cubicBezTo>
                    <a:pt x="10419" y="2847"/>
                    <a:pt x="10443" y="2871"/>
                    <a:pt x="10478" y="2871"/>
                  </a:cubicBezTo>
                  <a:cubicBezTo>
                    <a:pt x="10693" y="2907"/>
                    <a:pt x="10693" y="2930"/>
                    <a:pt x="10693" y="2966"/>
                  </a:cubicBezTo>
                  <a:cubicBezTo>
                    <a:pt x="10716" y="3192"/>
                    <a:pt x="10716" y="3419"/>
                    <a:pt x="10693" y="3645"/>
                  </a:cubicBezTo>
                  <a:cubicBezTo>
                    <a:pt x="10693" y="3704"/>
                    <a:pt x="10693" y="3776"/>
                    <a:pt x="10681" y="3835"/>
                  </a:cubicBezTo>
                  <a:cubicBezTo>
                    <a:pt x="10621" y="3883"/>
                    <a:pt x="10562" y="3919"/>
                    <a:pt x="10502" y="3978"/>
                  </a:cubicBezTo>
                  <a:cubicBezTo>
                    <a:pt x="10301" y="4151"/>
                    <a:pt x="10277" y="4215"/>
                    <a:pt x="10114" y="4215"/>
                  </a:cubicBezTo>
                  <a:cubicBezTo>
                    <a:pt x="10075" y="4215"/>
                    <a:pt x="10027" y="4211"/>
                    <a:pt x="9966" y="4204"/>
                  </a:cubicBezTo>
                  <a:cubicBezTo>
                    <a:pt x="9407" y="4133"/>
                    <a:pt x="8728" y="4014"/>
                    <a:pt x="8180" y="3966"/>
                  </a:cubicBezTo>
                  <a:cubicBezTo>
                    <a:pt x="7859" y="3942"/>
                    <a:pt x="7478" y="3919"/>
                    <a:pt x="7156" y="3895"/>
                  </a:cubicBezTo>
                  <a:lnTo>
                    <a:pt x="5680" y="3764"/>
                  </a:lnTo>
                  <a:cubicBezTo>
                    <a:pt x="5216" y="3716"/>
                    <a:pt x="4716" y="3800"/>
                    <a:pt x="4287" y="3609"/>
                  </a:cubicBezTo>
                  <a:cubicBezTo>
                    <a:pt x="3727" y="3371"/>
                    <a:pt x="2870" y="3478"/>
                    <a:pt x="2239" y="3419"/>
                  </a:cubicBezTo>
                  <a:cubicBezTo>
                    <a:pt x="2229" y="3418"/>
                    <a:pt x="2218" y="3417"/>
                    <a:pt x="2208" y="3417"/>
                  </a:cubicBezTo>
                  <a:cubicBezTo>
                    <a:pt x="2103" y="3417"/>
                    <a:pt x="2020" y="3468"/>
                    <a:pt x="1965" y="3490"/>
                  </a:cubicBezTo>
                  <a:cubicBezTo>
                    <a:pt x="1942" y="3502"/>
                    <a:pt x="1918" y="3502"/>
                    <a:pt x="1894" y="3526"/>
                  </a:cubicBezTo>
                  <a:lnTo>
                    <a:pt x="1703" y="3597"/>
                  </a:lnTo>
                  <a:lnTo>
                    <a:pt x="1763" y="3788"/>
                  </a:lnTo>
                  <a:cubicBezTo>
                    <a:pt x="1882" y="4181"/>
                    <a:pt x="2096" y="4335"/>
                    <a:pt x="2287" y="4359"/>
                  </a:cubicBezTo>
                  <a:lnTo>
                    <a:pt x="2323" y="4359"/>
                  </a:lnTo>
                  <a:cubicBezTo>
                    <a:pt x="3632" y="4454"/>
                    <a:pt x="4775" y="4562"/>
                    <a:pt x="5811" y="4669"/>
                  </a:cubicBezTo>
                  <a:cubicBezTo>
                    <a:pt x="6490" y="4740"/>
                    <a:pt x="7168" y="4812"/>
                    <a:pt x="7823" y="4907"/>
                  </a:cubicBezTo>
                  <a:lnTo>
                    <a:pt x="8430" y="4978"/>
                  </a:lnTo>
                  <a:cubicBezTo>
                    <a:pt x="8482" y="4987"/>
                    <a:pt x="8530" y="4990"/>
                    <a:pt x="8576" y="4990"/>
                  </a:cubicBezTo>
                  <a:cubicBezTo>
                    <a:pt x="8686" y="4990"/>
                    <a:pt x="8784" y="4972"/>
                    <a:pt x="8901" y="4972"/>
                  </a:cubicBezTo>
                  <a:cubicBezTo>
                    <a:pt x="8937" y="4972"/>
                    <a:pt x="8974" y="4974"/>
                    <a:pt x="9014" y="4978"/>
                  </a:cubicBezTo>
                  <a:cubicBezTo>
                    <a:pt x="9002" y="4990"/>
                    <a:pt x="8835" y="5133"/>
                    <a:pt x="8823" y="5133"/>
                  </a:cubicBezTo>
                  <a:cubicBezTo>
                    <a:pt x="8657" y="5228"/>
                    <a:pt x="8597" y="5288"/>
                    <a:pt x="8430" y="5395"/>
                  </a:cubicBezTo>
                  <a:cubicBezTo>
                    <a:pt x="8180" y="5562"/>
                    <a:pt x="7859" y="5728"/>
                    <a:pt x="7597" y="5907"/>
                  </a:cubicBezTo>
                  <a:cubicBezTo>
                    <a:pt x="7324" y="6103"/>
                    <a:pt x="7198" y="6207"/>
                    <a:pt x="6991" y="6207"/>
                  </a:cubicBezTo>
                  <a:cubicBezTo>
                    <a:pt x="6909" y="6207"/>
                    <a:pt x="6814" y="6191"/>
                    <a:pt x="6692" y="6157"/>
                  </a:cubicBezTo>
                  <a:cubicBezTo>
                    <a:pt x="6656" y="6142"/>
                    <a:pt x="6619" y="6137"/>
                    <a:pt x="6581" y="6137"/>
                  </a:cubicBezTo>
                  <a:cubicBezTo>
                    <a:pt x="6532" y="6137"/>
                    <a:pt x="6483" y="6145"/>
                    <a:pt x="6442" y="6145"/>
                  </a:cubicBezTo>
                  <a:lnTo>
                    <a:pt x="6347" y="6145"/>
                  </a:lnTo>
                  <a:cubicBezTo>
                    <a:pt x="6204" y="6121"/>
                    <a:pt x="6049" y="6121"/>
                    <a:pt x="5894" y="6109"/>
                  </a:cubicBezTo>
                  <a:cubicBezTo>
                    <a:pt x="5478" y="6086"/>
                    <a:pt x="5025" y="6062"/>
                    <a:pt x="4609" y="6026"/>
                  </a:cubicBezTo>
                  <a:cubicBezTo>
                    <a:pt x="4085" y="5967"/>
                    <a:pt x="3549" y="5883"/>
                    <a:pt x="3049" y="5812"/>
                  </a:cubicBezTo>
                  <a:cubicBezTo>
                    <a:pt x="2894" y="5788"/>
                    <a:pt x="2739" y="5764"/>
                    <a:pt x="2584" y="5740"/>
                  </a:cubicBezTo>
                  <a:cubicBezTo>
                    <a:pt x="2563" y="5737"/>
                    <a:pt x="2542" y="5735"/>
                    <a:pt x="2521" y="5735"/>
                  </a:cubicBezTo>
                  <a:cubicBezTo>
                    <a:pt x="2250" y="5735"/>
                    <a:pt x="2019" y="6010"/>
                    <a:pt x="1942" y="6264"/>
                  </a:cubicBezTo>
                  <a:lnTo>
                    <a:pt x="1930" y="6336"/>
                  </a:lnTo>
                  <a:lnTo>
                    <a:pt x="1965" y="6407"/>
                  </a:lnTo>
                  <a:cubicBezTo>
                    <a:pt x="2093" y="6757"/>
                    <a:pt x="2381" y="6776"/>
                    <a:pt x="2560" y="6776"/>
                  </a:cubicBezTo>
                  <a:cubicBezTo>
                    <a:pt x="2582" y="6776"/>
                    <a:pt x="2602" y="6776"/>
                    <a:pt x="2620" y="6776"/>
                  </a:cubicBezTo>
                  <a:cubicBezTo>
                    <a:pt x="2689" y="6773"/>
                    <a:pt x="2759" y="6772"/>
                    <a:pt x="2830" y="6772"/>
                  </a:cubicBezTo>
                  <a:cubicBezTo>
                    <a:pt x="3044" y="6772"/>
                    <a:pt x="3272" y="6785"/>
                    <a:pt x="3513" y="6812"/>
                  </a:cubicBezTo>
                  <a:cubicBezTo>
                    <a:pt x="4311" y="6895"/>
                    <a:pt x="5121" y="6990"/>
                    <a:pt x="5906" y="7074"/>
                  </a:cubicBezTo>
                  <a:lnTo>
                    <a:pt x="5871" y="7121"/>
                  </a:lnTo>
                  <a:cubicBezTo>
                    <a:pt x="5799" y="7193"/>
                    <a:pt x="5740" y="7252"/>
                    <a:pt x="5668" y="7288"/>
                  </a:cubicBezTo>
                  <a:cubicBezTo>
                    <a:pt x="4906" y="7693"/>
                    <a:pt x="4775" y="8324"/>
                    <a:pt x="4478" y="8979"/>
                  </a:cubicBezTo>
                  <a:cubicBezTo>
                    <a:pt x="4370" y="9217"/>
                    <a:pt x="4204" y="9515"/>
                    <a:pt x="4073" y="9729"/>
                  </a:cubicBezTo>
                  <a:cubicBezTo>
                    <a:pt x="4001" y="9860"/>
                    <a:pt x="4001" y="10217"/>
                    <a:pt x="4061" y="10348"/>
                  </a:cubicBezTo>
                  <a:cubicBezTo>
                    <a:pt x="4082" y="10399"/>
                    <a:pt x="4141" y="10413"/>
                    <a:pt x="4215" y="10413"/>
                  </a:cubicBezTo>
                  <a:cubicBezTo>
                    <a:pt x="4318" y="10413"/>
                    <a:pt x="4450" y="10385"/>
                    <a:pt x="4555" y="10385"/>
                  </a:cubicBezTo>
                  <a:cubicBezTo>
                    <a:pt x="4588" y="10385"/>
                    <a:pt x="4618" y="10388"/>
                    <a:pt x="4644" y="10396"/>
                  </a:cubicBezTo>
                  <a:lnTo>
                    <a:pt x="4680" y="10467"/>
                  </a:lnTo>
                  <a:cubicBezTo>
                    <a:pt x="4838" y="10500"/>
                    <a:pt x="5020" y="10540"/>
                    <a:pt x="5197" y="10540"/>
                  </a:cubicBezTo>
                  <a:cubicBezTo>
                    <a:pt x="5272" y="10540"/>
                    <a:pt x="5347" y="10533"/>
                    <a:pt x="5418" y="10515"/>
                  </a:cubicBezTo>
                  <a:cubicBezTo>
                    <a:pt x="5775" y="10443"/>
                    <a:pt x="6252" y="10503"/>
                    <a:pt x="6585" y="10396"/>
                  </a:cubicBezTo>
                  <a:cubicBezTo>
                    <a:pt x="6752" y="10348"/>
                    <a:pt x="6883" y="10277"/>
                    <a:pt x="7049" y="10217"/>
                  </a:cubicBezTo>
                  <a:cubicBezTo>
                    <a:pt x="7121" y="10205"/>
                    <a:pt x="7121" y="9955"/>
                    <a:pt x="7216" y="9955"/>
                  </a:cubicBezTo>
                  <a:cubicBezTo>
                    <a:pt x="7835" y="9967"/>
                    <a:pt x="8466" y="9979"/>
                    <a:pt x="9085" y="9979"/>
                  </a:cubicBezTo>
                  <a:cubicBezTo>
                    <a:pt x="9538" y="9991"/>
                    <a:pt x="9978" y="9991"/>
                    <a:pt x="10431" y="10015"/>
                  </a:cubicBezTo>
                  <a:cubicBezTo>
                    <a:pt x="10502" y="10015"/>
                    <a:pt x="10562" y="9991"/>
                    <a:pt x="10609" y="9979"/>
                  </a:cubicBezTo>
                  <a:cubicBezTo>
                    <a:pt x="10621" y="9979"/>
                    <a:pt x="10633" y="9967"/>
                    <a:pt x="10669" y="9967"/>
                  </a:cubicBezTo>
                  <a:lnTo>
                    <a:pt x="10836" y="9931"/>
                  </a:lnTo>
                  <a:lnTo>
                    <a:pt x="10847" y="9777"/>
                  </a:lnTo>
                  <a:cubicBezTo>
                    <a:pt x="10871" y="9610"/>
                    <a:pt x="10836" y="9431"/>
                    <a:pt x="10740" y="9324"/>
                  </a:cubicBezTo>
                  <a:cubicBezTo>
                    <a:pt x="10657" y="9217"/>
                    <a:pt x="10514" y="9181"/>
                    <a:pt x="10335" y="9181"/>
                  </a:cubicBezTo>
                  <a:lnTo>
                    <a:pt x="8311" y="9181"/>
                  </a:lnTo>
                  <a:cubicBezTo>
                    <a:pt x="8216" y="9181"/>
                    <a:pt x="8296" y="9196"/>
                    <a:pt x="8271" y="9196"/>
                  </a:cubicBezTo>
                  <a:cubicBezTo>
                    <a:pt x="8265" y="9196"/>
                    <a:pt x="8252" y="9195"/>
                    <a:pt x="8228" y="9193"/>
                  </a:cubicBezTo>
                  <a:cubicBezTo>
                    <a:pt x="8931" y="8586"/>
                    <a:pt x="9490" y="8288"/>
                    <a:pt x="10181" y="7764"/>
                  </a:cubicBezTo>
                  <a:cubicBezTo>
                    <a:pt x="10514" y="7514"/>
                    <a:pt x="10871" y="7240"/>
                    <a:pt x="11217" y="6955"/>
                  </a:cubicBezTo>
                  <a:lnTo>
                    <a:pt x="11217" y="6955"/>
                  </a:lnTo>
                  <a:cubicBezTo>
                    <a:pt x="11264" y="7395"/>
                    <a:pt x="11193" y="7598"/>
                    <a:pt x="11228" y="8050"/>
                  </a:cubicBezTo>
                  <a:cubicBezTo>
                    <a:pt x="11288" y="8669"/>
                    <a:pt x="11336" y="9300"/>
                    <a:pt x="11395" y="9919"/>
                  </a:cubicBezTo>
                  <a:cubicBezTo>
                    <a:pt x="11431" y="10217"/>
                    <a:pt x="11455" y="10515"/>
                    <a:pt x="11514" y="10908"/>
                  </a:cubicBezTo>
                  <a:cubicBezTo>
                    <a:pt x="11562" y="11158"/>
                    <a:pt x="11586" y="11408"/>
                    <a:pt x="11633" y="11682"/>
                  </a:cubicBezTo>
                  <a:cubicBezTo>
                    <a:pt x="11705" y="12134"/>
                    <a:pt x="11788" y="12598"/>
                    <a:pt x="11848" y="13075"/>
                  </a:cubicBezTo>
                  <a:cubicBezTo>
                    <a:pt x="11967" y="14158"/>
                    <a:pt x="12062" y="15277"/>
                    <a:pt x="12157" y="16349"/>
                  </a:cubicBezTo>
                  <a:cubicBezTo>
                    <a:pt x="12205" y="16896"/>
                    <a:pt x="12264" y="17432"/>
                    <a:pt x="12300" y="17992"/>
                  </a:cubicBezTo>
                  <a:cubicBezTo>
                    <a:pt x="12324" y="18182"/>
                    <a:pt x="12348" y="18373"/>
                    <a:pt x="12360" y="18563"/>
                  </a:cubicBezTo>
                  <a:cubicBezTo>
                    <a:pt x="12395" y="18849"/>
                    <a:pt x="12419" y="19159"/>
                    <a:pt x="12455" y="19444"/>
                  </a:cubicBezTo>
                  <a:cubicBezTo>
                    <a:pt x="12467" y="19587"/>
                    <a:pt x="12455" y="19623"/>
                    <a:pt x="12455" y="19623"/>
                  </a:cubicBezTo>
                  <a:cubicBezTo>
                    <a:pt x="12455" y="19623"/>
                    <a:pt x="12419" y="19659"/>
                    <a:pt x="12288" y="19659"/>
                  </a:cubicBezTo>
                  <a:cubicBezTo>
                    <a:pt x="12240" y="19659"/>
                    <a:pt x="12181" y="19659"/>
                    <a:pt x="12145" y="19635"/>
                  </a:cubicBezTo>
                  <a:lnTo>
                    <a:pt x="12086" y="19635"/>
                  </a:lnTo>
                  <a:cubicBezTo>
                    <a:pt x="11705" y="19599"/>
                    <a:pt x="11324" y="19552"/>
                    <a:pt x="10955" y="19516"/>
                  </a:cubicBezTo>
                  <a:cubicBezTo>
                    <a:pt x="10097" y="19432"/>
                    <a:pt x="9204" y="19325"/>
                    <a:pt x="8347" y="19242"/>
                  </a:cubicBezTo>
                  <a:cubicBezTo>
                    <a:pt x="6633" y="19040"/>
                    <a:pt x="4799" y="18825"/>
                    <a:pt x="2573" y="18539"/>
                  </a:cubicBezTo>
                  <a:cubicBezTo>
                    <a:pt x="2382" y="18504"/>
                    <a:pt x="2168" y="18492"/>
                    <a:pt x="2120" y="18444"/>
                  </a:cubicBezTo>
                  <a:cubicBezTo>
                    <a:pt x="2084" y="18409"/>
                    <a:pt x="2061" y="18182"/>
                    <a:pt x="2049" y="18028"/>
                  </a:cubicBezTo>
                  <a:cubicBezTo>
                    <a:pt x="2001" y="17480"/>
                    <a:pt x="1977" y="16932"/>
                    <a:pt x="1930" y="16396"/>
                  </a:cubicBezTo>
                  <a:cubicBezTo>
                    <a:pt x="1906" y="15872"/>
                    <a:pt x="1870" y="15337"/>
                    <a:pt x="1822" y="14813"/>
                  </a:cubicBezTo>
                  <a:lnTo>
                    <a:pt x="1430" y="10265"/>
                  </a:lnTo>
                  <a:cubicBezTo>
                    <a:pt x="1322" y="9062"/>
                    <a:pt x="1215" y="7836"/>
                    <a:pt x="1108" y="6633"/>
                  </a:cubicBezTo>
                  <a:cubicBezTo>
                    <a:pt x="1037" y="5800"/>
                    <a:pt x="977" y="4907"/>
                    <a:pt x="918" y="3907"/>
                  </a:cubicBezTo>
                  <a:cubicBezTo>
                    <a:pt x="906" y="3669"/>
                    <a:pt x="906" y="3419"/>
                    <a:pt x="906" y="3180"/>
                  </a:cubicBezTo>
                  <a:lnTo>
                    <a:pt x="906" y="2692"/>
                  </a:lnTo>
                  <a:cubicBezTo>
                    <a:pt x="906" y="2526"/>
                    <a:pt x="894" y="2359"/>
                    <a:pt x="894" y="2216"/>
                  </a:cubicBezTo>
                  <a:cubicBezTo>
                    <a:pt x="870" y="1978"/>
                    <a:pt x="858" y="1716"/>
                    <a:pt x="870" y="1478"/>
                  </a:cubicBezTo>
                  <a:cubicBezTo>
                    <a:pt x="870" y="1359"/>
                    <a:pt x="894" y="1335"/>
                    <a:pt x="894" y="1335"/>
                  </a:cubicBezTo>
                  <a:cubicBezTo>
                    <a:pt x="894" y="1335"/>
                    <a:pt x="918" y="1323"/>
                    <a:pt x="1037" y="1299"/>
                  </a:cubicBezTo>
                  <a:close/>
                  <a:moveTo>
                    <a:pt x="16506" y="1"/>
                  </a:moveTo>
                  <a:cubicBezTo>
                    <a:pt x="16320" y="1"/>
                    <a:pt x="16132" y="49"/>
                    <a:pt x="15955" y="144"/>
                  </a:cubicBezTo>
                  <a:cubicBezTo>
                    <a:pt x="15324" y="490"/>
                    <a:pt x="14729" y="883"/>
                    <a:pt x="14253" y="1240"/>
                  </a:cubicBezTo>
                  <a:cubicBezTo>
                    <a:pt x="13645" y="1692"/>
                    <a:pt x="13026" y="2133"/>
                    <a:pt x="12431" y="2585"/>
                  </a:cubicBezTo>
                  <a:cubicBezTo>
                    <a:pt x="12157" y="2788"/>
                    <a:pt x="11871" y="3014"/>
                    <a:pt x="11586" y="3216"/>
                  </a:cubicBezTo>
                  <a:cubicBezTo>
                    <a:pt x="11574" y="3240"/>
                    <a:pt x="11538" y="3252"/>
                    <a:pt x="11526" y="3264"/>
                  </a:cubicBezTo>
                  <a:cubicBezTo>
                    <a:pt x="11526" y="3133"/>
                    <a:pt x="11514" y="3014"/>
                    <a:pt x="11514" y="2895"/>
                  </a:cubicBezTo>
                  <a:cubicBezTo>
                    <a:pt x="11502" y="2347"/>
                    <a:pt x="11145" y="2168"/>
                    <a:pt x="10847" y="2109"/>
                  </a:cubicBezTo>
                  <a:cubicBezTo>
                    <a:pt x="10669" y="2073"/>
                    <a:pt x="10490" y="2026"/>
                    <a:pt x="10312" y="1990"/>
                  </a:cubicBezTo>
                  <a:cubicBezTo>
                    <a:pt x="10169" y="1954"/>
                    <a:pt x="10038" y="1930"/>
                    <a:pt x="9895" y="1895"/>
                  </a:cubicBezTo>
                  <a:cubicBezTo>
                    <a:pt x="8954" y="1704"/>
                    <a:pt x="8002" y="1525"/>
                    <a:pt x="7061" y="1335"/>
                  </a:cubicBezTo>
                  <a:cubicBezTo>
                    <a:pt x="7002" y="1311"/>
                    <a:pt x="6954" y="1311"/>
                    <a:pt x="6906" y="1299"/>
                  </a:cubicBezTo>
                  <a:cubicBezTo>
                    <a:pt x="6680" y="1252"/>
                    <a:pt x="6454" y="1216"/>
                    <a:pt x="6216" y="1192"/>
                  </a:cubicBezTo>
                  <a:cubicBezTo>
                    <a:pt x="4894" y="1121"/>
                    <a:pt x="3549" y="859"/>
                    <a:pt x="2382" y="633"/>
                  </a:cubicBezTo>
                  <a:cubicBezTo>
                    <a:pt x="1977" y="561"/>
                    <a:pt x="1584" y="513"/>
                    <a:pt x="1144" y="478"/>
                  </a:cubicBezTo>
                  <a:cubicBezTo>
                    <a:pt x="1104" y="475"/>
                    <a:pt x="1063" y="474"/>
                    <a:pt x="1022" y="474"/>
                  </a:cubicBezTo>
                  <a:cubicBezTo>
                    <a:pt x="879" y="474"/>
                    <a:pt x="729" y="491"/>
                    <a:pt x="572" y="537"/>
                  </a:cubicBezTo>
                  <a:cubicBezTo>
                    <a:pt x="72" y="680"/>
                    <a:pt x="1" y="859"/>
                    <a:pt x="13" y="1347"/>
                  </a:cubicBezTo>
                  <a:cubicBezTo>
                    <a:pt x="37" y="1883"/>
                    <a:pt x="60" y="2430"/>
                    <a:pt x="72" y="2966"/>
                  </a:cubicBezTo>
                  <a:cubicBezTo>
                    <a:pt x="84" y="3490"/>
                    <a:pt x="96" y="4026"/>
                    <a:pt x="132" y="4562"/>
                  </a:cubicBezTo>
                  <a:cubicBezTo>
                    <a:pt x="144" y="4931"/>
                    <a:pt x="191" y="5300"/>
                    <a:pt x="215" y="5657"/>
                  </a:cubicBezTo>
                  <a:lnTo>
                    <a:pt x="251" y="5943"/>
                  </a:lnTo>
                  <a:cubicBezTo>
                    <a:pt x="275" y="6169"/>
                    <a:pt x="298" y="6371"/>
                    <a:pt x="322" y="6598"/>
                  </a:cubicBezTo>
                  <a:cubicBezTo>
                    <a:pt x="358" y="6895"/>
                    <a:pt x="394" y="7193"/>
                    <a:pt x="429" y="7491"/>
                  </a:cubicBezTo>
                  <a:lnTo>
                    <a:pt x="501" y="8360"/>
                  </a:lnTo>
                  <a:cubicBezTo>
                    <a:pt x="632" y="9824"/>
                    <a:pt x="775" y="11348"/>
                    <a:pt x="894" y="12848"/>
                  </a:cubicBezTo>
                  <a:cubicBezTo>
                    <a:pt x="953" y="13682"/>
                    <a:pt x="1013" y="14551"/>
                    <a:pt x="1049" y="15384"/>
                  </a:cubicBezTo>
                  <a:cubicBezTo>
                    <a:pt x="1072" y="15718"/>
                    <a:pt x="1084" y="16063"/>
                    <a:pt x="1108" y="16408"/>
                  </a:cubicBezTo>
                  <a:cubicBezTo>
                    <a:pt x="1132" y="16611"/>
                    <a:pt x="1132" y="16813"/>
                    <a:pt x="1144" y="17015"/>
                  </a:cubicBezTo>
                  <a:cubicBezTo>
                    <a:pt x="1156" y="17420"/>
                    <a:pt x="1191" y="17825"/>
                    <a:pt x="1215" y="18218"/>
                  </a:cubicBezTo>
                  <a:cubicBezTo>
                    <a:pt x="1227" y="18397"/>
                    <a:pt x="1287" y="18575"/>
                    <a:pt x="1334" y="18742"/>
                  </a:cubicBezTo>
                  <a:cubicBezTo>
                    <a:pt x="1465" y="19135"/>
                    <a:pt x="1739" y="19337"/>
                    <a:pt x="2144" y="19373"/>
                  </a:cubicBezTo>
                  <a:cubicBezTo>
                    <a:pt x="2525" y="19397"/>
                    <a:pt x="2930" y="19456"/>
                    <a:pt x="3299" y="19504"/>
                  </a:cubicBezTo>
                  <a:cubicBezTo>
                    <a:pt x="3489" y="19528"/>
                    <a:pt x="3692" y="19552"/>
                    <a:pt x="3882" y="19575"/>
                  </a:cubicBezTo>
                  <a:lnTo>
                    <a:pt x="4954" y="19694"/>
                  </a:lnTo>
                  <a:cubicBezTo>
                    <a:pt x="5930" y="19813"/>
                    <a:pt x="6930" y="19921"/>
                    <a:pt x="7918" y="20040"/>
                  </a:cubicBezTo>
                  <a:cubicBezTo>
                    <a:pt x="9431" y="20206"/>
                    <a:pt x="10681" y="20349"/>
                    <a:pt x="11990" y="20468"/>
                  </a:cubicBezTo>
                  <a:cubicBezTo>
                    <a:pt x="12062" y="20468"/>
                    <a:pt x="12157" y="20480"/>
                    <a:pt x="12229" y="20480"/>
                  </a:cubicBezTo>
                  <a:cubicBezTo>
                    <a:pt x="12395" y="20480"/>
                    <a:pt x="12562" y="20468"/>
                    <a:pt x="12717" y="20456"/>
                  </a:cubicBezTo>
                  <a:cubicBezTo>
                    <a:pt x="12824" y="20444"/>
                    <a:pt x="12943" y="20444"/>
                    <a:pt x="13062" y="20421"/>
                  </a:cubicBezTo>
                  <a:lnTo>
                    <a:pt x="13276" y="20409"/>
                  </a:lnTo>
                  <a:lnTo>
                    <a:pt x="13276" y="20206"/>
                  </a:lnTo>
                  <a:lnTo>
                    <a:pt x="13276" y="20028"/>
                  </a:lnTo>
                  <a:lnTo>
                    <a:pt x="13276" y="19730"/>
                  </a:lnTo>
                  <a:lnTo>
                    <a:pt x="13169" y="18694"/>
                  </a:lnTo>
                  <a:cubicBezTo>
                    <a:pt x="13038" y="17349"/>
                    <a:pt x="12883" y="15944"/>
                    <a:pt x="12717" y="14575"/>
                  </a:cubicBezTo>
                  <a:cubicBezTo>
                    <a:pt x="12645" y="13932"/>
                    <a:pt x="12574" y="13301"/>
                    <a:pt x="12502" y="12670"/>
                  </a:cubicBezTo>
                  <a:cubicBezTo>
                    <a:pt x="12395" y="11777"/>
                    <a:pt x="12276" y="10872"/>
                    <a:pt x="12181" y="9967"/>
                  </a:cubicBezTo>
                  <a:cubicBezTo>
                    <a:pt x="12109" y="9229"/>
                    <a:pt x="12062" y="8491"/>
                    <a:pt x="12026" y="7764"/>
                  </a:cubicBezTo>
                  <a:cubicBezTo>
                    <a:pt x="11990" y="7348"/>
                    <a:pt x="11979" y="6931"/>
                    <a:pt x="11943" y="6514"/>
                  </a:cubicBezTo>
                  <a:cubicBezTo>
                    <a:pt x="11931" y="6240"/>
                    <a:pt x="12002" y="6074"/>
                    <a:pt x="12229" y="5931"/>
                  </a:cubicBezTo>
                  <a:cubicBezTo>
                    <a:pt x="13348" y="5145"/>
                    <a:pt x="14479" y="4335"/>
                    <a:pt x="15681" y="3442"/>
                  </a:cubicBezTo>
                  <a:cubicBezTo>
                    <a:pt x="16324" y="2978"/>
                    <a:pt x="16824" y="2585"/>
                    <a:pt x="17265" y="2192"/>
                  </a:cubicBezTo>
                  <a:cubicBezTo>
                    <a:pt x="17646" y="1883"/>
                    <a:pt x="17765" y="1418"/>
                    <a:pt x="17622" y="906"/>
                  </a:cubicBezTo>
                  <a:cubicBezTo>
                    <a:pt x="17515" y="525"/>
                    <a:pt x="17265" y="228"/>
                    <a:pt x="16920" y="85"/>
                  </a:cubicBezTo>
                  <a:cubicBezTo>
                    <a:pt x="16786" y="28"/>
                    <a:pt x="16647" y="1"/>
                    <a:pt x="16506"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18" name="Google Shape;418;p47"/>
            <p:cNvSpPr/>
            <p:nvPr/>
          </p:nvSpPr>
          <p:spPr>
            <a:xfrm>
              <a:off x="5527475" y="2424525"/>
              <a:ext cx="263725" cy="210775"/>
            </a:xfrm>
            <a:custGeom>
              <a:avLst/>
              <a:gdLst/>
              <a:ahLst/>
              <a:cxnLst/>
              <a:rect l="l" t="t" r="r" b="b"/>
              <a:pathLst>
                <a:path w="10549" h="8431" extrusionOk="0">
                  <a:moveTo>
                    <a:pt x="0" y="7002"/>
                  </a:moveTo>
                  <a:cubicBezTo>
                    <a:pt x="250" y="7526"/>
                    <a:pt x="453" y="7954"/>
                    <a:pt x="667" y="8431"/>
                  </a:cubicBezTo>
                  <a:cubicBezTo>
                    <a:pt x="822" y="8335"/>
                    <a:pt x="976" y="8276"/>
                    <a:pt x="1107" y="8180"/>
                  </a:cubicBezTo>
                  <a:cubicBezTo>
                    <a:pt x="2060" y="7430"/>
                    <a:pt x="2977" y="6668"/>
                    <a:pt x="3941" y="5942"/>
                  </a:cubicBezTo>
                  <a:cubicBezTo>
                    <a:pt x="4977" y="5168"/>
                    <a:pt x="6037" y="4454"/>
                    <a:pt x="7072" y="3692"/>
                  </a:cubicBezTo>
                  <a:cubicBezTo>
                    <a:pt x="8037" y="2977"/>
                    <a:pt x="9001" y="2251"/>
                    <a:pt x="9954" y="1537"/>
                  </a:cubicBezTo>
                  <a:cubicBezTo>
                    <a:pt x="10108" y="1418"/>
                    <a:pt x="10239" y="1275"/>
                    <a:pt x="10359" y="1120"/>
                  </a:cubicBezTo>
                  <a:cubicBezTo>
                    <a:pt x="10549" y="870"/>
                    <a:pt x="10549" y="584"/>
                    <a:pt x="10370" y="346"/>
                  </a:cubicBezTo>
                  <a:cubicBezTo>
                    <a:pt x="10216" y="108"/>
                    <a:pt x="9942" y="1"/>
                    <a:pt x="9632" y="108"/>
                  </a:cubicBezTo>
                  <a:cubicBezTo>
                    <a:pt x="9418" y="179"/>
                    <a:pt x="9216" y="299"/>
                    <a:pt x="9037" y="418"/>
                  </a:cubicBezTo>
                  <a:cubicBezTo>
                    <a:pt x="7537" y="1513"/>
                    <a:pt x="6048" y="2620"/>
                    <a:pt x="4536" y="3716"/>
                  </a:cubicBezTo>
                  <a:cubicBezTo>
                    <a:pt x="3393" y="4549"/>
                    <a:pt x="2215" y="5335"/>
                    <a:pt x="1060" y="6168"/>
                  </a:cubicBezTo>
                  <a:cubicBezTo>
                    <a:pt x="714" y="6430"/>
                    <a:pt x="345" y="6728"/>
                    <a:pt x="0" y="700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19" name="Google Shape;419;p47"/>
            <p:cNvSpPr/>
            <p:nvPr/>
          </p:nvSpPr>
          <p:spPr>
            <a:xfrm>
              <a:off x="5502450" y="2609075"/>
              <a:ext cx="33375" cy="39625"/>
            </a:xfrm>
            <a:custGeom>
              <a:avLst/>
              <a:gdLst/>
              <a:ahLst/>
              <a:cxnLst/>
              <a:rect l="l" t="t" r="r" b="b"/>
              <a:pathLst>
                <a:path w="1335" h="1585" extrusionOk="0">
                  <a:moveTo>
                    <a:pt x="692" y="1584"/>
                  </a:moveTo>
                  <a:cubicBezTo>
                    <a:pt x="763" y="1572"/>
                    <a:pt x="870" y="1537"/>
                    <a:pt x="977" y="1513"/>
                  </a:cubicBezTo>
                  <a:cubicBezTo>
                    <a:pt x="1287" y="1370"/>
                    <a:pt x="1334" y="1251"/>
                    <a:pt x="1215" y="941"/>
                  </a:cubicBezTo>
                  <a:cubicBezTo>
                    <a:pt x="1132" y="763"/>
                    <a:pt x="1061" y="584"/>
                    <a:pt x="953" y="417"/>
                  </a:cubicBezTo>
                  <a:cubicBezTo>
                    <a:pt x="715" y="36"/>
                    <a:pt x="453" y="1"/>
                    <a:pt x="144" y="334"/>
                  </a:cubicBezTo>
                  <a:cubicBezTo>
                    <a:pt x="84" y="394"/>
                    <a:pt x="49" y="465"/>
                    <a:pt x="1" y="525"/>
                  </a:cubicBezTo>
                  <a:cubicBezTo>
                    <a:pt x="227" y="858"/>
                    <a:pt x="441" y="1191"/>
                    <a:pt x="692" y="158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0" name="Google Shape;420;p47"/>
            <p:cNvSpPr/>
            <p:nvPr/>
          </p:nvSpPr>
          <p:spPr>
            <a:xfrm>
              <a:off x="5487575" y="2634975"/>
              <a:ext cx="20275" cy="22950"/>
            </a:xfrm>
            <a:custGeom>
              <a:avLst/>
              <a:gdLst/>
              <a:ahLst/>
              <a:cxnLst/>
              <a:rect l="l" t="t" r="r" b="b"/>
              <a:pathLst>
                <a:path w="811" h="918" extrusionOk="0">
                  <a:moveTo>
                    <a:pt x="382" y="1"/>
                  </a:moveTo>
                  <a:lnTo>
                    <a:pt x="1" y="739"/>
                  </a:lnTo>
                  <a:cubicBezTo>
                    <a:pt x="298" y="917"/>
                    <a:pt x="525" y="775"/>
                    <a:pt x="751" y="667"/>
                  </a:cubicBezTo>
                  <a:cubicBezTo>
                    <a:pt x="810" y="358"/>
                    <a:pt x="644" y="179"/>
                    <a:pt x="382"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1" name="Google Shape;421;p47"/>
            <p:cNvSpPr/>
            <p:nvPr/>
          </p:nvSpPr>
          <p:spPr>
            <a:xfrm>
              <a:off x="5378625" y="2437325"/>
              <a:ext cx="302150" cy="470025"/>
            </a:xfrm>
            <a:custGeom>
              <a:avLst/>
              <a:gdLst/>
              <a:ahLst/>
              <a:cxnLst/>
              <a:rect l="l" t="t" r="r" b="b"/>
              <a:pathLst>
                <a:path w="12086" h="18801" extrusionOk="0">
                  <a:moveTo>
                    <a:pt x="12074" y="18348"/>
                  </a:moveTo>
                  <a:cubicBezTo>
                    <a:pt x="12038" y="17860"/>
                    <a:pt x="11967" y="17384"/>
                    <a:pt x="11919" y="16896"/>
                  </a:cubicBezTo>
                  <a:cubicBezTo>
                    <a:pt x="11776" y="15253"/>
                    <a:pt x="11621" y="13622"/>
                    <a:pt x="11467" y="11979"/>
                  </a:cubicBezTo>
                  <a:cubicBezTo>
                    <a:pt x="11383" y="11252"/>
                    <a:pt x="11240" y="10538"/>
                    <a:pt x="11133" y="9812"/>
                  </a:cubicBezTo>
                  <a:cubicBezTo>
                    <a:pt x="11086" y="9478"/>
                    <a:pt x="11050" y="9169"/>
                    <a:pt x="11014" y="8835"/>
                  </a:cubicBezTo>
                  <a:cubicBezTo>
                    <a:pt x="10907" y="7776"/>
                    <a:pt x="10824" y="6728"/>
                    <a:pt x="10728" y="5668"/>
                  </a:cubicBezTo>
                  <a:cubicBezTo>
                    <a:pt x="10169" y="6085"/>
                    <a:pt x="9585" y="6502"/>
                    <a:pt x="9121" y="6835"/>
                  </a:cubicBezTo>
                  <a:lnTo>
                    <a:pt x="9121" y="6835"/>
                  </a:lnTo>
                  <a:cubicBezTo>
                    <a:pt x="9121" y="6835"/>
                    <a:pt x="8312" y="7454"/>
                    <a:pt x="7478" y="8109"/>
                  </a:cubicBezTo>
                  <a:cubicBezTo>
                    <a:pt x="7692" y="8145"/>
                    <a:pt x="8038" y="8169"/>
                    <a:pt x="8371" y="8169"/>
                  </a:cubicBezTo>
                  <a:cubicBezTo>
                    <a:pt x="8883" y="8157"/>
                    <a:pt x="9931" y="8049"/>
                    <a:pt x="10097" y="8240"/>
                  </a:cubicBezTo>
                  <a:cubicBezTo>
                    <a:pt x="10252" y="8454"/>
                    <a:pt x="10300" y="8704"/>
                    <a:pt x="10181" y="8740"/>
                  </a:cubicBezTo>
                  <a:cubicBezTo>
                    <a:pt x="10074" y="8764"/>
                    <a:pt x="7299" y="8740"/>
                    <a:pt x="6704" y="8740"/>
                  </a:cubicBezTo>
                  <a:cubicBezTo>
                    <a:pt x="5764" y="9478"/>
                    <a:pt x="3680" y="9431"/>
                    <a:pt x="3513" y="9133"/>
                  </a:cubicBezTo>
                  <a:cubicBezTo>
                    <a:pt x="3347" y="8835"/>
                    <a:pt x="4109" y="7549"/>
                    <a:pt x="4371" y="7085"/>
                  </a:cubicBezTo>
                  <a:cubicBezTo>
                    <a:pt x="4644" y="6621"/>
                    <a:pt x="5466" y="6025"/>
                    <a:pt x="5466" y="6025"/>
                  </a:cubicBezTo>
                  <a:lnTo>
                    <a:pt x="5621" y="5906"/>
                  </a:lnTo>
                  <a:cubicBezTo>
                    <a:pt x="4728" y="5835"/>
                    <a:pt x="2549" y="5621"/>
                    <a:pt x="1846" y="5454"/>
                  </a:cubicBezTo>
                  <a:cubicBezTo>
                    <a:pt x="1775" y="5454"/>
                    <a:pt x="1692" y="5430"/>
                    <a:pt x="1632" y="5394"/>
                  </a:cubicBezTo>
                  <a:lnTo>
                    <a:pt x="1632" y="5394"/>
                  </a:lnTo>
                  <a:cubicBezTo>
                    <a:pt x="1323" y="5204"/>
                    <a:pt x="1454" y="4835"/>
                    <a:pt x="1799" y="4751"/>
                  </a:cubicBezTo>
                  <a:cubicBezTo>
                    <a:pt x="2144" y="4668"/>
                    <a:pt x="4942" y="5168"/>
                    <a:pt x="5406" y="5132"/>
                  </a:cubicBezTo>
                  <a:cubicBezTo>
                    <a:pt x="5716" y="5121"/>
                    <a:pt x="6133" y="5192"/>
                    <a:pt x="6371" y="5252"/>
                  </a:cubicBezTo>
                  <a:lnTo>
                    <a:pt x="7680" y="4478"/>
                  </a:lnTo>
                  <a:cubicBezTo>
                    <a:pt x="7931" y="4287"/>
                    <a:pt x="8276" y="4037"/>
                    <a:pt x="8585" y="3811"/>
                  </a:cubicBezTo>
                  <a:cubicBezTo>
                    <a:pt x="7859" y="3704"/>
                    <a:pt x="5906" y="3442"/>
                    <a:pt x="4394" y="3275"/>
                  </a:cubicBezTo>
                  <a:cubicBezTo>
                    <a:pt x="3823" y="3216"/>
                    <a:pt x="3239" y="3168"/>
                    <a:pt x="2668" y="3120"/>
                  </a:cubicBezTo>
                  <a:cubicBezTo>
                    <a:pt x="1977" y="3096"/>
                    <a:pt x="1727" y="3085"/>
                    <a:pt x="1596" y="3037"/>
                  </a:cubicBezTo>
                  <a:cubicBezTo>
                    <a:pt x="1477" y="3013"/>
                    <a:pt x="1382" y="2989"/>
                    <a:pt x="1311" y="2870"/>
                  </a:cubicBezTo>
                  <a:lnTo>
                    <a:pt x="1311" y="2870"/>
                  </a:lnTo>
                  <a:cubicBezTo>
                    <a:pt x="1013" y="2704"/>
                    <a:pt x="1192" y="2561"/>
                    <a:pt x="1608" y="2406"/>
                  </a:cubicBezTo>
                  <a:cubicBezTo>
                    <a:pt x="2025" y="2263"/>
                    <a:pt x="9419" y="3227"/>
                    <a:pt x="9419" y="3227"/>
                  </a:cubicBezTo>
                  <a:cubicBezTo>
                    <a:pt x="9645" y="3061"/>
                    <a:pt x="9943" y="2858"/>
                    <a:pt x="10288" y="2620"/>
                  </a:cubicBezTo>
                  <a:cubicBezTo>
                    <a:pt x="10300" y="2358"/>
                    <a:pt x="10312" y="2108"/>
                    <a:pt x="10288" y="1858"/>
                  </a:cubicBezTo>
                  <a:cubicBezTo>
                    <a:pt x="10252" y="1584"/>
                    <a:pt x="10002" y="1584"/>
                    <a:pt x="9788" y="1525"/>
                  </a:cubicBezTo>
                  <a:cubicBezTo>
                    <a:pt x="8621" y="1263"/>
                    <a:pt x="7442" y="977"/>
                    <a:pt x="6264" y="739"/>
                  </a:cubicBezTo>
                  <a:cubicBezTo>
                    <a:pt x="5787" y="632"/>
                    <a:pt x="5299" y="608"/>
                    <a:pt x="4811" y="549"/>
                  </a:cubicBezTo>
                  <a:cubicBezTo>
                    <a:pt x="3537" y="382"/>
                    <a:pt x="2287" y="203"/>
                    <a:pt x="1025" y="37"/>
                  </a:cubicBezTo>
                  <a:cubicBezTo>
                    <a:pt x="822" y="13"/>
                    <a:pt x="608" y="1"/>
                    <a:pt x="382" y="1"/>
                  </a:cubicBezTo>
                  <a:cubicBezTo>
                    <a:pt x="108" y="13"/>
                    <a:pt x="1" y="96"/>
                    <a:pt x="1" y="382"/>
                  </a:cubicBezTo>
                  <a:cubicBezTo>
                    <a:pt x="1" y="787"/>
                    <a:pt x="25" y="1203"/>
                    <a:pt x="49" y="1608"/>
                  </a:cubicBezTo>
                  <a:cubicBezTo>
                    <a:pt x="60" y="2001"/>
                    <a:pt x="25" y="2418"/>
                    <a:pt x="60" y="2823"/>
                  </a:cubicBezTo>
                  <a:cubicBezTo>
                    <a:pt x="120" y="3728"/>
                    <a:pt x="180" y="4644"/>
                    <a:pt x="251" y="5549"/>
                  </a:cubicBezTo>
                  <a:cubicBezTo>
                    <a:pt x="489" y="8276"/>
                    <a:pt x="739" y="10990"/>
                    <a:pt x="965" y="13729"/>
                  </a:cubicBezTo>
                  <a:cubicBezTo>
                    <a:pt x="1061" y="14812"/>
                    <a:pt x="1096" y="15872"/>
                    <a:pt x="1192" y="16955"/>
                  </a:cubicBezTo>
                  <a:cubicBezTo>
                    <a:pt x="1251" y="17563"/>
                    <a:pt x="1275" y="17574"/>
                    <a:pt x="1906" y="17646"/>
                  </a:cubicBezTo>
                  <a:cubicBezTo>
                    <a:pt x="3823" y="17884"/>
                    <a:pt x="5764" y="18110"/>
                    <a:pt x="7680" y="18348"/>
                  </a:cubicBezTo>
                  <a:cubicBezTo>
                    <a:pt x="8931" y="18503"/>
                    <a:pt x="10169" y="18634"/>
                    <a:pt x="11419" y="18765"/>
                  </a:cubicBezTo>
                  <a:cubicBezTo>
                    <a:pt x="11490" y="18777"/>
                    <a:pt x="11574" y="18801"/>
                    <a:pt x="11657" y="18777"/>
                  </a:cubicBezTo>
                  <a:cubicBezTo>
                    <a:pt x="11979" y="18765"/>
                    <a:pt x="12086" y="18682"/>
                    <a:pt x="12074" y="18348"/>
                  </a:cubicBezTo>
                  <a:close/>
                  <a:moveTo>
                    <a:pt x="5490" y="12979"/>
                  </a:moveTo>
                  <a:cubicBezTo>
                    <a:pt x="4740" y="13741"/>
                    <a:pt x="4382" y="14717"/>
                    <a:pt x="3870" y="15646"/>
                  </a:cubicBezTo>
                  <a:cubicBezTo>
                    <a:pt x="3787" y="15800"/>
                    <a:pt x="3680" y="15967"/>
                    <a:pt x="3525" y="16122"/>
                  </a:cubicBezTo>
                  <a:cubicBezTo>
                    <a:pt x="3156" y="15372"/>
                    <a:pt x="3013" y="14586"/>
                    <a:pt x="2799" y="13824"/>
                  </a:cubicBezTo>
                  <a:cubicBezTo>
                    <a:pt x="2787" y="13764"/>
                    <a:pt x="2882" y="13693"/>
                    <a:pt x="2989" y="13526"/>
                  </a:cubicBezTo>
                  <a:cubicBezTo>
                    <a:pt x="3180" y="14181"/>
                    <a:pt x="3347" y="14753"/>
                    <a:pt x="3513" y="15312"/>
                  </a:cubicBezTo>
                  <a:cubicBezTo>
                    <a:pt x="3573" y="15312"/>
                    <a:pt x="3632" y="15324"/>
                    <a:pt x="3680" y="15324"/>
                  </a:cubicBezTo>
                  <a:cubicBezTo>
                    <a:pt x="3978" y="14836"/>
                    <a:pt x="4251" y="14336"/>
                    <a:pt x="4573" y="13836"/>
                  </a:cubicBezTo>
                  <a:cubicBezTo>
                    <a:pt x="4871" y="13360"/>
                    <a:pt x="5204" y="12919"/>
                    <a:pt x="5549" y="12443"/>
                  </a:cubicBezTo>
                  <a:cubicBezTo>
                    <a:pt x="5716" y="12693"/>
                    <a:pt x="5609" y="12836"/>
                    <a:pt x="5490" y="1297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22" name="Google Shape;422;p47"/>
            <p:cNvSpPr/>
            <p:nvPr/>
          </p:nvSpPr>
          <p:spPr>
            <a:xfrm>
              <a:off x="5444425" y="2740950"/>
              <a:ext cx="82475" cy="103000"/>
            </a:xfrm>
            <a:custGeom>
              <a:avLst/>
              <a:gdLst/>
              <a:ahLst/>
              <a:cxnLst/>
              <a:rect l="l" t="t" r="r" b="b"/>
              <a:pathLst>
                <a:path w="3299" h="4120" extrusionOk="0">
                  <a:moveTo>
                    <a:pt x="3072" y="203"/>
                  </a:moveTo>
                  <a:lnTo>
                    <a:pt x="2953" y="0"/>
                  </a:lnTo>
                  <a:lnTo>
                    <a:pt x="2822" y="191"/>
                  </a:lnTo>
                  <a:cubicBezTo>
                    <a:pt x="2715" y="345"/>
                    <a:pt x="2608" y="488"/>
                    <a:pt x="2501" y="619"/>
                  </a:cubicBezTo>
                  <a:cubicBezTo>
                    <a:pt x="2262" y="953"/>
                    <a:pt x="2048" y="1262"/>
                    <a:pt x="1834" y="1596"/>
                  </a:cubicBezTo>
                  <a:cubicBezTo>
                    <a:pt x="1608" y="1929"/>
                    <a:pt x="1405" y="2286"/>
                    <a:pt x="1215" y="2631"/>
                  </a:cubicBezTo>
                  <a:cubicBezTo>
                    <a:pt x="1131" y="2751"/>
                    <a:pt x="1072" y="2870"/>
                    <a:pt x="1000" y="2977"/>
                  </a:cubicBezTo>
                  <a:cubicBezTo>
                    <a:pt x="857" y="2453"/>
                    <a:pt x="441" y="1012"/>
                    <a:pt x="441" y="1012"/>
                  </a:cubicBezTo>
                  <a:lnTo>
                    <a:pt x="238" y="1262"/>
                  </a:lnTo>
                  <a:cubicBezTo>
                    <a:pt x="215" y="1322"/>
                    <a:pt x="167" y="1369"/>
                    <a:pt x="143" y="1393"/>
                  </a:cubicBezTo>
                  <a:cubicBezTo>
                    <a:pt x="60" y="1488"/>
                    <a:pt x="0" y="1560"/>
                    <a:pt x="36" y="1679"/>
                  </a:cubicBezTo>
                  <a:cubicBezTo>
                    <a:pt x="60" y="1810"/>
                    <a:pt x="107" y="1941"/>
                    <a:pt x="143" y="2084"/>
                  </a:cubicBezTo>
                  <a:cubicBezTo>
                    <a:pt x="286" y="2727"/>
                    <a:pt x="453" y="3382"/>
                    <a:pt x="774" y="4001"/>
                  </a:cubicBezTo>
                  <a:cubicBezTo>
                    <a:pt x="774" y="4001"/>
                    <a:pt x="834" y="4096"/>
                    <a:pt x="893" y="4108"/>
                  </a:cubicBezTo>
                  <a:cubicBezTo>
                    <a:pt x="953" y="4120"/>
                    <a:pt x="1012" y="4048"/>
                    <a:pt x="1012" y="4048"/>
                  </a:cubicBezTo>
                  <a:cubicBezTo>
                    <a:pt x="1191" y="3870"/>
                    <a:pt x="1298" y="3691"/>
                    <a:pt x="1393" y="3536"/>
                  </a:cubicBezTo>
                  <a:cubicBezTo>
                    <a:pt x="1512" y="3322"/>
                    <a:pt x="1619" y="3084"/>
                    <a:pt x="1750" y="2858"/>
                  </a:cubicBezTo>
                  <a:cubicBezTo>
                    <a:pt x="2108" y="2143"/>
                    <a:pt x="2429" y="1477"/>
                    <a:pt x="2977" y="917"/>
                  </a:cubicBezTo>
                  <a:cubicBezTo>
                    <a:pt x="3036" y="846"/>
                    <a:pt x="3298" y="607"/>
                    <a:pt x="3072" y="203"/>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23" name="Google Shape;423;p47"/>
          <p:cNvSpPr txBox="1"/>
          <p:nvPr/>
        </p:nvSpPr>
        <p:spPr>
          <a:xfrm>
            <a:off x="311357" y="3131950"/>
            <a:ext cx="1766528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Case 2: </a:t>
            </a:r>
            <a:r>
              <a:rPr lang="en-US" sz="4000" b="0" i="0" u="none" strike="noStrike" cap="none">
                <a:solidFill>
                  <a:srgbClr val="000000"/>
                </a:solidFill>
                <a:latin typeface="Times New Roman"/>
                <a:ea typeface="Times New Roman"/>
                <a:cs typeface="Times New Roman"/>
                <a:sym typeface="Times New Roman"/>
              </a:rPr>
              <a:t> If Although/ Though/ Even though has form there + be + noun/ noun phrase</a:t>
            </a:r>
            <a:endParaRPr/>
          </a:p>
        </p:txBody>
      </p:sp>
      <p:sp>
        <p:nvSpPr>
          <p:cNvPr id="424" name="Google Shape;424;p47"/>
          <p:cNvSpPr txBox="1"/>
          <p:nvPr/>
        </p:nvSpPr>
        <p:spPr>
          <a:xfrm>
            <a:off x="2024740" y="4598209"/>
            <a:ext cx="14238515" cy="132343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dk1"/>
                </a:solidFill>
                <a:latin typeface="Times New Roman"/>
                <a:ea typeface="Times New Roman"/>
                <a:cs typeface="Times New Roman"/>
                <a:sym typeface="Times New Roman"/>
              </a:rPr>
              <a:t>Although/ Though/ Even though + there + be + noun/ noun phrase</a:t>
            </a:r>
            <a:endParaRPr/>
          </a:p>
          <a:p>
            <a:pPr marL="0" marR="0" lvl="0" indent="0" algn="l" rtl="0">
              <a:lnSpc>
                <a:spcPct val="100000"/>
              </a:lnSpc>
              <a:spcBef>
                <a:spcPts val="0"/>
              </a:spcBef>
              <a:spcAft>
                <a:spcPts val="0"/>
              </a:spcAft>
              <a:buNone/>
            </a:pPr>
            <a:r>
              <a:rPr lang="en-US" sz="4000" b="0" i="0" u="none" strike="noStrike" cap="none">
                <a:solidFill>
                  <a:schemeClr val="dk1"/>
                </a:solidFill>
                <a:latin typeface="Times New Roman"/>
                <a:ea typeface="Times New Roman"/>
                <a:cs typeface="Times New Roman"/>
                <a:sym typeface="Times New Roman"/>
              </a:rPr>
              <a:t>-&gt; Despite/ In spite of + noun/ noun phrase</a:t>
            </a:r>
            <a:endParaRPr sz="4000" b="0" i="0" u="none" strike="noStrike" cap="none">
              <a:solidFill>
                <a:schemeClr val="dk1"/>
              </a:solidFill>
              <a:latin typeface="Times New Roman"/>
              <a:ea typeface="Times New Roman"/>
              <a:cs typeface="Times New Roman"/>
              <a:sym typeface="Times New Roman"/>
            </a:endParaRPr>
          </a:p>
        </p:txBody>
      </p:sp>
      <p:sp>
        <p:nvSpPr>
          <p:cNvPr id="425" name="Google Shape;425;p47"/>
          <p:cNvSpPr txBox="1"/>
          <p:nvPr/>
        </p:nvSpPr>
        <p:spPr>
          <a:xfrm>
            <a:off x="1509936" y="6680021"/>
            <a:ext cx="1526812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EX: Although there is a problem with my lifestyle, I’m still healthy.</a:t>
            </a:r>
            <a:endParaRPr sz="4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-&gt; Despite a problem with my lifestyle, I’m still healthy.</a:t>
            </a:r>
            <a:endParaRPr sz="40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500"/>
                                        <p:tgtEl>
                                          <p:spTgt spid="4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4"/>
                                        </p:tgtEl>
                                        <p:attrNameLst>
                                          <p:attrName>style.visibility</p:attrName>
                                        </p:attrNameLst>
                                      </p:cBhvr>
                                      <p:to>
                                        <p:strVal val="visible"/>
                                      </p:to>
                                    </p:set>
                                    <p:animEffect transition="in" filter="fade">
                                      <p:cBhvr>
                                        <p:cTn id="12" dur="500"/>
                                        <p:tgtEl>
                                          <p:spTgt spid="4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5"/>
                                        </p:tgtEl>
                                        <p:attrNameLst>
                                          <p:attrName>style.visibility</p:attrName>
                                        </p:attrNameLst>
                                      </p:cBhvr>
                                      <p:to>
                                        <p:strVal val="visible"/>
                                      </p:to>
                                    </p:set>
                                    <p:animEffect transition="in" filter="fade">
                                      <p:cBhvr>
                                        <p:cTn id="17"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48"/>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431" name="Google Shape;431;p48"/>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8"/>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GRAMMAR</a:t>
            </a:r>
            <a:endParaRPr/>
          </a:p>
        </p:txBody>
      </p:sp>
      <p:grpSp>
        <p:nvGrpSpPr>
          <p:cNvPr id="433" name="Google Shape;433;p48"/>
          <p:cNvGrpSpPr/>
          <p:nvPr/>
        </p:nvGrpSpPr>
        <p:grpSpPr>
          <a:xfrm>
            <a:off x="401745" y="291516"/>
            <a:ext cx="1323683" cy="1288934"/>
            <a:chOff x="5363150" y="2409925"/>
            <a:chExt cx="444125" cy="512025"/>
          </a:xfrm>
        </p:grpSpPr>
        <p:sp>
          <p:nvSpPr>
            <p:cNvPr id="434" name="Google Shape;434;p48"/>
            <p:cNvSpPr/>
            <p:nvPr/>
          </p:nvSpPr>
          <p:spPr>
            <a:xfrm>
              <a:off x="5363150" y="2409925"/>
              <a:ext cx="444125" cy="512025"/>
            </a:xfrm>
            <a:custGeom>
              <a:avLst/>
              <a:gdLst/>
              <a:ahLst/>
              <a:cxnLst/>
              <a:rect l="l" t="t" r="r" b="b"/>
              <a:pathLst>
                <a:path w="17765" h="20481" extrusionOk="0">
                  <a:moveTo>
                    <a:pt x="16483" y="917"/>
                  </a:moveTo>
                  <a:cubicBezTo>
                    <a:pt x="16652" y="917"/>
                    <a:pt x="16765" y="1022"/>
                    <a:pt x="16812" y="1097"/>
                  </a:cubicBezTo>
                  <a:cubicBezTo>
                    <a:pt x="16932" y="1264"/>
                    <a:pt x="16932" y="1418"/>
                    <a:pt x="16801" y="1597"/>
                  </a:cubicBezTo>
                  <a:cubicBezTo>
                    <a:pt x="16681" y="1764"/>
                    <a:pt x="16562" y="1883"/>
                    <a:pt x="16443" y="1978"/>
                  </a:cubicBezTo>
                  <a:cubicBezTo>
                    <a:pt x="15515" y="2668"/>
                    <a:pt x="14538" y="3419"/>
                    <a:pt x="13550" y="4133"/>
                  </a:cubicBezTo>
                  <a:cubicBezTo>
                    <a:pt x="13110" y="4454"/>
                    <a:pt x="12657" y="4776"/>
                    <a:pt x="12229" y="5085"/>
                  </a:cubicBezTo>
                  <a:cubicBezTo>
                    <a:pt x="11633" y="5502"/>
                    <a:pt x="11026" y="5943"/>
                    <a:pt x="10431" y="6395"/>
                  </a:cubicBezTo>
                  <a:cubicBezTo>
                    <a:pt x="9788" y="6824"/>
                    <a:pt x="9181" y="7300"/>
                    <a:pt x="8597" y="7776"/>
                  </a:cubicBezTo>
                  <a:cubicBezTo>
                    <a:pt x="8252" y="8050"/>
                    <a:pt x="7895" y="8324"/>
                    <a:pt x="7561" y="8598"/>
                  </a:cubicBezTo>
                  <a:cubicBezTo>
                    <a:pt x="7502" y="8645"/>
                    <a:pt x="7442" y="8669"/>
                    <a:pt x="7359" y="8717"/>
                  </a:cubicBezTo>
                  <a:lnTo>
                    <a:pt x="6859" y="7657"/>
                  </a:lnTo>
                  <a:cubicBezTo>
                    <a:pt x="6918" y="7610"/>
                    <a:pt x="6978" y="7550"/>
                    <a:pt x="7049" y="7514"/>
                  </a:cubicBezTo>
                  <a:cubicBezTo>
                    <a:pt x="7287" y="7312"/>
                    <a:pt x="7537" y="7121"/>
                    <a:pt x="7799" y="6943"/>
                  </a:cubicBezTo>
                  <a:cubicBezTo>
                    <a:pt x="8288" y="6586"/>
                    <a:pt x="8788" y="6240"/>
                    <a:pt x="9288" y="5895"/>
                  </a:cubicBezTo>
                  <a:cubicBezTo>
                    <a:pt x="9943" y="5443"/>
                    <a:pt x="10609" y="4978"/>
                    <a:pt x="11276" y="4502"/>
                  </a:cubicBezTo>
                  <a:cubicBezTo>
                    <a:pt x="12145" y="3895"/>
                    <a:pt x="13002" y="3252"/>
                    <a:pt x="13836" y="2645"/>
                  </a:cubicBezTo>
                  <a:cubicBezTo>
                    <a:pt x="14479" y="2168"/>
                    <a:pt x="15134" y="1692"/>
                    <a:pt x="15789" y="1228"/>
                  </a:cubicBezTo>
                  <a:cubicBezTo>
                    <a:pt x="15967" y="1109"/>
                    <a:pt x="16146" y="1002"/>
                    <a:pt x="16336" y="942"/>
                  </a:cubicBezTo>
                  <a:cubicBezTo>
                    <a:pt x="16389" y="924"/>
                    <a:pt x="16438" y="917"/>
                    <a:pt x="16483" y="917"/>
                  </a:cubicBezTo>
                  <a:close/>
                  <a:moveTo>
                    <a:pt x="6107" y="8296"/>
                  </a:moveTo>
                  <a:cubicBezTo>
                    <a:pt x="6116" y="8296"/>
                    <a:pt x="6125" y="8297"/>
                    <a:pt x="6133" y="8300"/>
                  </a:cubicBezTo>
                  <a:cubicBezTo>
                    <a:pt x="6192" y="8300"/>
                    <a:pt x="6264" y="8372"/>
                    <a:pt x="6335" y="8491"/>
                  </a:cubicBezTo>
                  <a:cubicBezTo>
                    <a:pt x="6430" y="8622"/>
                    <a:pt x="6502" y="8788"/>
                    <a:pt x="6573" y="8979"/>
                  </a:cubicBezTo>
                  <a:cubicBezTo>
                    <a:pt x="6645" y="9181"/>
                    <a:pt x="6645" y="9181"/>
                    <a:pt x="6454" y="9265"/>
                  </a:cubicBezTo>
                  <a:cubicBezTo>
                    <a:pt x="6430" y="9276"/>
                    <a:pt x="6394" y="9300"/>
                    <a:pt x="6371" y="9300"/>
                  </a:cubicBezTo>
                  <a:cubicBezTo>
                    <a:pt x="6168" y="9003"/>
                    <a:pt x="6013" y="8741"/>
                    <a:pt x="5847" y="8491"/>
                  </a:cubicBezTo>
                  <a:cubicBezTo>
                    <a:pt x="5859" y="8479"/>
                    <a:pt x="5859" y="8467"/>
                    <a:pt x="5871" y="8443"/>
                  </a:cubicBezTo>
                  <a:cubicBezTo>
                    <a:pt x="5964" y="8360"/>
                    <a:pt x="6048" y="8296"/>
                    <a:pt x="6107" y="8296"/>
                  </a:cubicBezTo>
                  <a:close/>
                  <a:moveTo>
                    <a:pt x="5430" y="9336"/>
                  </a:moveTo>
                  <a:cubicBezTo>
                    <a:pt x="5490" y="9419"/>
                    <a:pt x="5502" y="9455"/>
                    <a:pt x="5502" y="9538"/>
                  </a:cubicBezTo>
                  <a:cubicBezTo>
                    <a:pt x="5418" y="9574"/>
                    <a:pt x="5359" y="9610"/>
                    <a:pt x="5299" y="9610"/>
                  </a:cubicBezTo>
                  <a:lnTo>
                    <a:pt x="5430" y="9336"/>
                  </a:lnTo>
                  <a:close/>
                  <a:moveTo>
                    <a:pt x="1108" y="1299"/>
                  </a:moveTo>
                  <a:cubicBezTo>
                    <a:pt x="1287" y="1299"/>
                    <a:pt x="1453" y="1323"/>
                    <a:pt x="1632" y="1347"/>
                  </a:cubicBezTo>
                  <a:cubicBezTo>
                    <a:pt x="2477" y="1466"/>
                    <a:pt x="3335" y="1573"/>
                    <a:pt x="4180" y="1692"/>
                  </a:cubicBezTo>
                  <a:lnTo>
                    <a:pt x="5418" y="1859"/>
                  </a:lnTo>
                  <a:cubicBezTo>
                    <a:pt x="5573" y="1871"/>
                    <a:pt x="5728" y="1895"/>
                    <a:pt x="5894" y="1918"/>
                  </a:cubicBezTo>
                  <a:cubicBezTo>
                    <a:pt x="6204" y="1942"/>
                    <a:pt x="6549" y="1990"/>
                    <a:pt x="6859" y="2049"/>
                  </a:cubicBezTo>
                  <a:cubicBezTo>
                    <a:pt x="7680" y="2228"/>
                    <a:pt x="8490" y="2407"/>
                    <a:pt x="9300" y="2597"/>
                  </a:cubicBezTo>
                  <a:cubicBezTo>
                    <a:pt x="9657" y="2692"/>
                    <a:pt x="10014" y="2764"/>
                    <a:pt x="10383" y="2847"/>
                  </a:cubicBezTo>
                  <a:cubicBezTo>
                    <a:pt x="10419" y="2847"/>
                    <a:pt x="10443" y="2871"/>
                    <a:pt x="10478" y="2871"/>
                  </a:cubicBezTo>
                  <a:cubicBezTo>
                    <a:pt x="10693" y="2907"/>
                    <a:pt x="10693" y="2930"/>
                    <a:pt x="10693" y="2966"/>
                  </a:cubicBezTo>
                  <a:cubicBezTo>
                    <a:pt x="10716" y="3192"/>
                    <a:pt x="10716" y="3419"/>
                    <a:pt x="10693" y="3645"/>
                  </a:cubicBezTo>
                  <a:cubicBezTo>
                    <a:pt x="10693" y="3704"/>
                    <a:pt x="10693" y="3776"/>
                    <a:pt x="10681" y="3835"/>
                  </a:cubicBezTo>
                  <a:cubicBezTo>
                    <a:pt x="10621" y="3883"/>
                    <a:pt x="10562" y="3919"/>
                    <a:pt x="10502" y="3978"/>
                  </a:cubicBezTo>
                  <a:cubicBezTo>
                    <a:pt x="10301" y="4151"/>
                    <a:pt x="10277" y="4215"/>
                    <a:pt x="10114" y="4215"/>
                  </a:cubicBezTo>
                  <a:cubicBezTo>
                    <a:pt x="10075" y="4215"/>
                    <a:pt x="10027" y="4211"/>
                    <a:pt x="9966" y="4204"/>
                  </a:cubicBezTo>
                  <a:cubicBezTo>
                    <a:pt x="9407" y="4133"/>
                    <a:pt x="8728" y="4014"/>
                    <a:pt x="8180" y="3966"/>
                  </a:cubicBezTo>
                  <a:cubicBezTo>
                    <a:pt x="7859" y="3942"/>
                    <a:pt x="7478" y="3919"/>
                    <a:pt x="7156" y="3895"/>
                  </a:cubicBezTo>
                  <a:lnTo>
                    <a:pt x="5680" y="3764"/>
                  </a:lnTo>
                  <a:cubicBezTo>
                    <a:pt x="5216" y="3716"/>
                    <a:pt x="4716" y="3800"/>
                    <a:pt x="4287" y="3609"/>
                  </a:cubicBezTo>
                  <a:cubicBezTo>
                    <a:pt x="3727" y="3371"/>
                    <a:pt x="2870" y="3478"/>
                    <a:pt x="2239" y="3419"/>
                  </a:cubicBezTo>
                  <a:cubicBezTo>
                    <a:pt x="2229" y="3418"/>
                    <a:pt x="2218" y="3417"/>
                    <a:pt x="2208" y="3417"/>
                  </a:cubicBezTo>
                  <a:cubicBezTo>
                    <a:pt x="2103" y="3417"/>
                    <a:pt x="2020" y="3468"/>
                    <a:pt x="1965" y="3490"/>
                  </a:cubicBezTo>
                  <a:cubicBezTo>
                    <a:pt x="1942" y="3502"/>
                    <a:pt x="1918" y="3502"/>
                    <a:pt x="1894" y="3526"/>
                  </a:cubicBezTo>
                  <a:lnTo>
                    <a:pt x="1703" y="3597"/>
                  </a:lnTo>
                  <a:lnTo>
                    <a:pt x="1763" y="3788"/>
                  </a:lnTo>
                  <a:cubicBezTo>
                    <a:pt x="1882" y="4181"/>
                    <a:pt x="2096" y="4335"/>
                    <a:pt x="2287" y="4359"/>
                  </a:cubicBezTo>
                  <a:lnTo>
                    <a:pt x="2323" y="4359"/>
                  </a:lnTo>
                  <a:cubicBezTo>
                    <a:pt x="3632" y="4454"/>
                    <a:pt x="4775" y="4562"/>
                    <a:pt x="5811" y="4669"/>
                  </a:cubicBezTo>
                  <a:cubicBezTo>
                    <a:pt x="6490" y="4740"/>
                    <a:pt x="7168" y="4812"/>
                    <a:pt x="7823" y="4907"/>
                  </a:cubicBezTo>
                  <a:lnTo>
                    <a:pt x="8430" y="4978"/>
                  </a:lnTo>
                  <a:cubicBezTo>
                    <a:pt x="8482" y="4987"/>
                    <a:pt x="8530" y="4990"/>
                    <a:pt x="8576" y="4990"/>
                  </a:cubicBezTo>
                  <a:cubicBezTo>
                    <a:pt x="8686" y="4990"/>
                    <a:pt x="8784" y="4972"/>
                    <a:pt x="8901" y="4972"/>
                  </a:cubicBezTo>
                  <a:cubicBezTo>
                    <a:pt x="8937" y="4972"/>
                    <a:pt x="8974" y="4974"/>
                    <a:pt x="9014" y="4978"/>
                  </a:cubicBezTo>
                  <a:cubicBezTo>
                    <a:pt x="9002" y="4990"/>
                    <a:pt x="8835" y="5133"/>
                    <a:pt x="8823" y="5133"/>
                  </a:cubicBezTo>
                  <a:cubicBezTo>
                    <a:pt x="8657" y="5228"/>
                    <a:pt x="8597" y="5288"/>
                    <a:pt x="8430" y="5395"/>
                  </a:cubicBezTo>
                  <a:cubicBezTo>
                    <a:pt x="8180" y="5562"/>
                    <a:pt x="7859" y="5728"/>
                    <a:pt x="7597" y="5907"/>
                  </a:cubicBezTo>
                  <a:cubicBezTo>
                    <a:pt x="7324" y="6103"/>
                    <a:pt x="7198" y="6207"/>
                    <a:pt x="6991" y="6207"/>
                  </a:cubicBezTo>
                  <a:cubicBezTo>
                    <a:pt x="6909" y="6207"/>
                    <a:pt x="6814" y="6191"/>
                    <a:pt x="6692" y="6157"/>
                  </a:cubicBezTo>
                  <a:cubicBezTo>
                    <a:pt x="6656" y="6142"/>
                    <a:pt x="6619" y="6137"/>
                    <a:pt x="6581" y="6137"/>
                  </a:cubicBezTo>
                  <a:cubicBezTo>
                    <a:pt x="6532" y="6137"/>
                    <a:pt x="6483" y="6145"/>
                    <a:pt x="6442" y="6145"/>
                  </a:cubicBezTo>
                  <a:lnTo>
                    <a:pt x="6347" y="6145"/>
                  </a:lnTo>
                  <a:cubicBezTo>
                    <a:pt x="6204" y="6121"/>
                    <a:pt x="6049" y="6121"/>
                    <a:pt x="5894" y="6109"/>
                  </a:cubicBezTo>
                  <a:cubicBezTo>
                    <a:pt x="5478" y="6086"/>
                    <a:pt x="5025" y="6062"/>
                    <a:pt x="4609" y="6026"/>
                  </a:cubicBezTo>
                  <a:cubicBezTo>
                    <a:pt x="4085" y="5967"/>
                    <a:pt x="3549" y="5883"/>
                    <a:pt x="3049" y="5812"/>
                  </a:cubicBezTo>
                  <a:cubicBezTo>
                    <a:pt x="2894" y="5788"/>
                    <a:pt x="2739" y="5764"/>
                    <a:pt x="2584" y="5740"/>
                  </a:cubicBezTo>
                  <a:cubicBezTo>
                    <a:pt x="2563" y="5737"/>
                    <a:pt x="2542" y="5735"/>
                    <a:pt x="2521" y="5735"/>
                  </a:cubicBezTo>
                  <a:cubicBezTo>
                    <a:pt x="2250" y="5735"/>
                    <a:pt x="2019" y="6010"/>
                    <a:pt x="1942" y="6264"/>
                  </a:cubicBezTo>
                  <a:lnTo>
                    <a:pt x="1930" y="6336"/>
                  </a:lnTo>
                  <a:lnTo>
                    <a:pt x="1965" y="6407"/>
                  </a:lnTo>
                  <a:cubicBezTo>
                    <a:pt x="2093" y="6757"/>
                    <a:pt x="2381" y="6776"/>
                    <a:pt x="2560" y="6776"/>
                  </a:cubicBezTo>
                  <a:cubicBezTo>
                    <a:pt x="2582" y="6776"/>
                    <a:pt x="2602" y="6776"/>
                    <a:pt x="2620" y="6776"/>
                  </a:cubicBezTo>
                  <a:cubicBezTo>
                    <a:pt x="2689" y="6773"/>
                    <a:pt x="2759" y="6772"/>
                    <a:pt x="2830" y="6772"/>
                  </a:cubicBezTo>
                  <a:cubicBezTo>
                    <a:pt x="3044" y="6772"/>
                    <a:pt x="3272" y="6785"/>
                    <a:pt x="3513" y="6812"/>
                  </a:cubicBezTo>
                  <a:cubicBezTo>
                    <a:pt x="4311" y="6895"/>
                    <a:pt x="5121" y="6990"/>
                    <a:pt x="5906" y="7074"/>
                  </a:cubicBezTo>
                  <a:lnTo>
                    <a:pt x="5871" y="7121"/>
                  </a:lnTo>
                  <a:cubicBezTo>
                    <a:pt x="5799" y="7193"/>
                    <a:pt x="5740" y="7252"/>
                    <a:pt x="5668" y="7288"/>
                  </a:cubicBezTo>
                  <a:cubicBezTo>
                    <a:pt x="4906" y="7693"/>
                    <a:pt x="4775" y="8324"/>
                    <a:pt x="4478" y="8979"/>
                  </a:cubicBezTo>
                  <a:cubicBezTo>
                    <a:pt x="4370" y="9217"/>
                    <a:pt x="4204" y="9515"/>
                    <a:pt x="4073" y="9729"/>
                  </a:cubicBezTo>
                  <a:cubicBezTo>
                    <a:pt x="4001" y="9860"/>
                    <a:pt x="4001" y="10217"/>
                    <a:pt x="4061" y="10348"/>
                  </a:cubicBezTo>
                  <a:cubicBezTo>
                    <a:pt x="4082" y="10399"/>
                    <a:pt x="4141" y="10413"/>
                    <a:pt x="4215" y="10413"/>
                  </a:cubicBezTo>
                  <a:cubicBezTo>
                    <a:pt x="4318" y="10413"/>
                    <a:pt x="4450" y="10385"/>
                    <a:pt x="4555" y="10385"/>
                  </a:cubicBezTo>
                  <a:cubicBezTo>
                    <a:pt x="4588" y="10385"/>
                    <a:pt x="4618" y="10388"/>
                    <a:pt x="4644" y="10396"/>
                  </a:cubicBezTo>
                  <a:lnTo>
                    <a:pt x="4680" y="10467"/>
                  </a:lnTo>
                  <a:cubicBezTo>
                    <a:pt x="4838" y="10500"/>
                    <a:pt x="5020" y="10540"/>
                    <a:pt x="5197" y="10540"/>
                  </a:cubicBezTo>
                  <a:cubicBezTo>
                    <a:pt x="5272" y="10540"/>
                    <a:pt x="5347" y="10533"/>
                    <a:pt x="5418" y="10515"/>
                  </a:cubicBezTo>
                  <a:cubicBezTo>
                    <a:pt x="5775" y="10443"/>
                    <a:pt x="6252" y="10503"/>
                    <a:pt x="6585" y="10396"/>
                  </a:cubicBezTo>
                  <a:cubicBezTo>
                    <a:pt x="6752" y="10348"/>
                    <a:pt x="6883" y="10277"/>
                    <a:pt x="7049" y="10217"/>
                  </a:cubicBezTo>
                  <a:cubicBezTo>
                    <a:pt x="7121" y="10205"/>
                    <a:pt x="7121" y="9955"/>
                    <a:pt x="7216" y="9955"/>
                  </a:cubicBezTo>
                  <a:cubicBezTo>
                    <a:pt x="7835" y="9967"/>
                    <a:pt x="8466" y="9979"/>
                    <a:pt x="9085" y="9979"/>
                  </a:cubicBezTo>
                  <a:cubicBezTo>
                    <a:pt x="9538" y="9991"/>
                    <a:pt x="9978" y="9991"/>
                    <a:pt x="10431" y="10015"/>
                  </a:cubicBezTo>
                  <a:cubicBezTo>
                    <a:pt x="10502" y="10015"/>
                    <a:pt x="10562" y="9991"/>
                    <a:pt x="10609" y="9979"/>
                  </a:cubicBezTo>
                  <a:cubicBezTo>
                    <a:pt x="10621" y="9979"/>
                    <a:pt x="10633" y="9967"/>
                    <a:pt x="10669" y="9967"/>
                  </a:cubicBezTo>
                  <a:lnTo>
                    <a:pt x="10836" y="9931"/>
                  </a:lnTo>
                  <a:lnTo>
                    <a:pt x="10847" y="9777"/>
                  </a:lnTo>
                  <a:cubicBezTo>
                    <a:pt x="10871" y="9610"/>
                    <a:pt x="10836" y="9431"/>
                    <a:pt x="10740" y="9324"/>
                  </a:cubicBezTo>
                  <a:cubicBezTo>
                    <a:pt x="10657" y="9217"/>
                    <a:pt x="10514" y="9181"/>
                    <a:pt x="10335" y="9181"/>
                  </a:cubicBezTo>
                  <a:lnTo>
                    <a:pt x="8311" y="9181"/>
                  </a:lnTo>
                  <a:cubicBezTo>
                    <a:pt x="8216" y="9181"/>
                    <a:pt x="8296" y="9196"/>
                    <a:pt x="8271" y="9196"/>
                  </a:cubicBezTo>
                  <a:cubicBezTo>
                    <a:pt x="8265" y="9196"/>
                    <a:pt x="8252" y="9195"/>
                    <a:pt x="8228" y="9193"/>
                  </a:cubicBezTo>
                  <a:cubicBezTo>
                    <a:pt x="8931" y="8586"/>
                    <a:pt x="9490" y="8288"/>
                    <a:pt x="10181" y="7764"/>
                  </a:cubicBezTo>
                  <a:cubicBezTo>
                    <a:pt x="10514" y="7514"/>
                    <a:pt x="10871" y="7240"/>
                    <a:pt x="11217" y="6955"/>
                  </a:cubicBezTo>
                  <a:lnTo>
                    <a:pt x="11217" y="6955"/>
                  </a:lnTo>
                  <a:cubicBezTo>
                    <a:pt x="11264" y="7395"/>
                    <a:pt x="11193" y="7598"/>
                    <a:pt x="11228" y="8050"/>
                  </a:cubicBezTo>
                  <a:cubicBezTo>
                    <a:pt x="11288" y="8669"/>
                    <a:pt x="11336" y="9300"/>
                    <a:pt x="11395" y="9919"/>
                  </a:cubicBezTo>
                  <a:cubicBezTo>
                    <a:pt x="11431" y="10217"/>
                    <a:pt x="11455" y="10515"/>
                    <a:pt x="11514" y="10908"/>
                  </a:cubicBezTo>
                  <a:cubicBezTo>
                    <a:pt x="11562" y="11158"/>
                    <a:pt x="11586" y="11408"/>
                    <a:pt x="11633" y="11682"/>
                  </a:cubicBezTo>
                  <a:cubicBezTo>
                    <a:pt x="11705" y="12134"/>
                    <a:pt x="11788" y="12598"/>
                    <a:pt x="11848" y="13075"/>
                  </a:cubicBezTo>
                  <a:cubicBezTo>
                    <a:pt x="11967" y="14158"/>
                    <a:pt x="12062" y="15277"/>
                    <a:pt x="12157" y="16349"/>
                  </a:cubicBezTo>
                  <a:cubicBezTo>
                    <a:pt x="12205" y="16896"/>
                    <a:pt x="12264" y="17432"/>
                    <a:pt x="12300" y="17992"/>
                  </a:cubicBezTo>
                  <a:cubicBezTo>
                    <a:pt x="12324" y="18182"/>
                    <a:pt x="12348" y="18373"/>
                    <a:pt x="12360" y="18563"/>
                  </a:cubicBezTo>
                  <a:cubicBezTo>
                    <a:pt x="12395" y="18849"/>
                    <a:pt x="12419" y="19159"/>
                    <a:pt x="12455" y="19444"/>
                  </a:cubicBezTo>
                  <a:cubicBezTo>
                    <a:pt x="12467" y="19587"/>
                    <a:pt x="12455" y="19623"/>
                    <a:pt x="12455" y="19623"/>
                  </a:cubicBezTo>
                  <a:cubicBezTo>
                    <a:pt x="12455" y="19623"/>
                    <a:pt x="12419" y="19659"/>
                    <a:pt x="12288" y="19659"/>
                  </a:cubicBezTo>
                  <a:cubicBezTo>
                    <a:pt x="12240" y="19659"/>
                    <a:pt x="12181" y="19659"/>
                    <a:pt x="12145" y="19635"/>
                  </a:cubicBezTo>
                  <a:lnTo>
                    <a:pt x="12086" y="19635"/>
                  </a:lnTo>
                  <a:cubicBezTo>
                    <a:pt x="11705" y="19599"/>
                    <a:pt x="11324" y="19552"/>
                    <a:pt x="10955" y="19516"/>
                  </a:cubicBezTo>
                  <a:cubicBezTo>
                    <a:pt x="10097" y="19432"/>
                    <a:pt x="9204" y="19325"/>
                    <a:pt x="8347" y="19242"/>
                  </a:cubicBezTo>
                  <a:cubicBezTo>
                    <a:pt x="6633" y="19040"/>
                    <a:pt x="4799" y="18825"/>
                    <a:pt x="2573" y="18539"/>
                  </a:cubicBezTo>
                  <a:cubicBezTo>
                    <a:pt x="2382" y="18504"/>
                    <a:pt x="2168" y="18492"/>
                    <a:pt x="2120" y="18444"/>
                  </a:cubicBezTo>
                  <a:cubicBezTo>
                    <a:pt x="2084" y="18409"/>
                    <a:pt x="2061" y="18182"/>
                    <a:pt x="2049" y="18028"/>
                  </a:cubicBezTo>
                  <a:cubicBezTo>
                    <a:pt x="2001" y="17480"/>
                    <a:pt x="1977" y="16932"/>
                    <a:pt x="1930" y="16396"/>
                  </a:cubicBezTo>
                  <a:cubicBezTo>
                    <a:pt x="1906" y="15872"/>
                    <a:pt x="1870" y="15337"/>
                    <a:pt x="1822" y="14813"/>
                  </a:cubicBezTo>
                  <a:lnTo>
                    <a:pt x="1430" y="10265"/>
                  </a:lnTo>
                  <a:cubicBezTo>
                    <a:pt x="1322" y="9062"/>
                    <a:pt x="1215" y="7836"/>
                    <a:pt x="1108" y="6633"/>
                  </a:cubicBezTo>
                  <a:cubicBezTo>
                    <a:pt x="1037" y="5800"/>
                    <a:pt x="977" y="4907"/>
                    <a:pt x="918" y="3907"/>
                  </a:cubicBezTo>
                  <a:cubicBezTo>
                    <a:pt x="906" y="3669"/>
                    <a:pt x="906" y="3419"/>
                    <a:pt x="906" y="3180"/>
                  </a:cubicBezTo>
                  <a:lnTo>
                    <a:pt x="906" y="2692"/>
                  </a:lnTo>
                  <a:cubicBezTo>
                    <a:pt x="906" y="2526"/>
                    <a:pt x="894" y="2359"/>
                    <a:pt x="894" y="2216"/>
                  </a:cubicBezTo>
                  <a:cubicBezTo>
                    <a:pt x="870" y="1978"/>
                    <a:pt x="858" y="1716"/>
                    <a:pt x="870" y="1478"/>
                  </a:cubicBezTo>
                  <a:cubicBezTo>
                    <a:pt x="870" y="1359"/>
                    <a:pt x="894" y="1335"/>
                    <a:pt x="894" y="1335"/>
                  </a:cubicBezTo>
                  <a:cubicBezTo>
                    <a:pt x="894" y="1335"/>
                    <a:pt x="918" y="1323"/>
                    <a:pt x="1037" y="1299"/>
                  </a:cubicBezTo>
                  <a:close/>
                  <a:moveTo>
                    <a:pt x="16506" y="1"/>
                  </a:moveTo>
                  <a:cubicBezTo>
                    <a:pt x="16320" y="1"/>
                    <a:pt x="16132" y="49"/>
                    <a:pt x="15955" y="144"/>
                  </a:cubicBezTo>
                  <a:cubicBezTo>
                    <a:pt x="15324" y="490"/>
                    <a:pt x="14729" y="883"/>
                    <a:pt x="14253" y="1240"/>
                  </a:cubicBezTo>
                  <a:cubicBezTo>
                    <a:pt x="13645" y="1692"/>
                    <a:pt x="13026" y="2133"/>
                    <a:pt x="12431" y="2585"/>
                  </a:cubicBezTo>
                  <a:cubicBezTo>
                    <a:pt x="12157" y="2788"/>
                    <a:pt x="11871" y="3014"/>
                    <a:pt x="11586" y="3216"/>
                  </a:cubicBezTo>
                  <a:cubicBezTo>
                    <a:pt x="11574" y="3240"/>
                    <a:pt x="11538" y="3252"/>
                    <a:pt x="11526" y="3264"/>
                  </a:cubicBezTo>
                  <a:cubicBezTo>
                    <a:pt x="11526" y="3133"/>
                    <a:pt x="11514" y="3014"/>
                    <a:pt x="11514" y="2895"/>
                  </a:cubicBezTo>
                  <a:cubicBezTo>
                    <a:pt x="11502" y="2347"/>
                    <a:pt x="11145" y="2168"/>
                    <a:pt x="10847" y="2109"/>
                  </a:cubicBezTo>
                  <a:cubicBezTo>
                    <a:pt x="10669" y="2073"/>
                    <a:pt x="10490" y="2026"/>
                    <a:pt x="10312" y="1990"/>
                  </a:cubicBezTo>
                  <a:cubicBezTo>
                    <a:pt x="10169" y="1954"/>
                    <a:pt x="10038" y="1930"/>
                    <a:pt x="9895" y="1895"/>
                  </a:cubicBezTo>
                  <a:cubicBezTo>
                    <a:pt x="8954" y="1704"/>
                    <a:pt x="8002" y="1525"/>
                    <a:pt x="7061" y="1335"/>
                  </a:cubicBezTo>
                  <a:cubicBezTo>
                    <a:pt x="7002" y="1311"/>
                    <a:pt x="6954" y="1311"/>
                    <a:pt x="6906" y="1299"/>
                  </a:cubicBezTo>
                  <a:cubicBezTo>
                    <a:pt x="6680" y="1252"/>
                    <a:pt x="6454" y="1216"/>
                    <a:pt x="6216" y="1192"/>
                  </a:cubicBezTo>
                  <a:cubicBezTo>
                    <a:pt x="4894" y="1121"/>
                    <a:pt x="3549" y="859"/>
                    <a:pt x="2382" y="633"/>
                  </a:cubicBezTo>
                  <a:cubicBezTo>
                    <a:pt x="1977" y="561"/>
                    <a:pt x="1584" y="513"/>
                    <a:pt x="1144" y="478"/>
                  </a:cubicBezTo>
                  <a:cubicBezTo>
                    <a:pt x="1104" y="475"/>
                    <a:pt x="1063" y="474"/>
                    <a:pt x="1022" y="474"/>
                  </a:cubicBezTo>
                  <a:cubicBezTo>
                    <a:pt x="879" y="474"/>
                    <a:pt x="729" y="491"/>
                    <a:pt x="572" y="537"/>
                  </a:cubicBezTo>
                  <a:cubicBezTo>
                    <a:pt x="72" y="680"/>
                    <a:pt x="1" y="859"/>
                    <a:pt x="13" y="1347"/>
                  </a:cubicBezTo>
                  <a:cubicBezTo>
                    <a:pt x="37" y="1883"/>
                    <a:pt x="60" y="2430"/>
                    <a:pt x="72" y="2966"/>
                  </a:cubicBezTo>
                  <a:cubicBezTo>
                    <a:pt x="84" y="3490"/>
                    <a:pt x="96" y="4026"/>
                    <a:pt x="132" y="4562"/>
                  </a:cubicBezTo>
                  <a:cubicBezTo>
                    <a:pt x="144" y="4931"/>
                    <a:pt x="191" y="5300"/>
                    <a:pt x="215" y="5657"/>
                  </a:cubicBezTo>
                  <a:lnTo>
                    <a:pt x="251" y="5943"/>
                  </a:lnTo>
                  <a:cubicBezTo>
                    <a:pt x="275" y="6169"/>
                    <a:pt x="298" y="6371"/>
                    <a:pt x="322" y="6598"/>
                  </a:cubicBezTo>
                  <a:cubicBezTo>
                    <a:pt x="358" y="6895"/>
                    <a:pt x="394" y="7193"/>
                    <a:pt x="429" y="7491"/>
                  </a:cubicBezTo>
                  <a:lnTo>
                    <a:pt x="501" y="8360"/>
                  </a:lnTo>
                  <a:cubicBezTo>
                    <a:pt x="632" y="9824"/>
                    <a:pt x="775" y="11348"/>
                    <a:pt x="894" y="12848"/>
                  </a:cubicBezTo>
                  <a:cubicBezTo>
                    <a:pt x="953" y="13682"/>
                    <a:pt x="1013" y="14551"/>
                    <a:pt x="1049" y="15384"/>
                  </a:cubicBezTo>
                  <a:cubicBezTo>
                    <a:pt x="1072" y="15718"/>
                    <a:pt x="1084" y="16063"/>
                    <a:pt x="1108" y="16408"/>
                  </a:cubicBezTo>
                  <a:cubicBezTo>
                    <a:pt x="1132" y="16611"/>
                    <a:pt x="1132" y="16813"/>
                    <a:pt x="1144" y="17015"/>
                  </a:cubicBezTo>
                  <a:cubicBezTo>
                    <a:pt x="1156" y="17420"/>
                    <a:pt x="1191" y="17825"/>
                    <a:pt x="1215" y="18218"/>
                  </a:cubicBezTo>
                  <a:cubicBezTo>
                    <a:pt x="1227" y="18397"/>
                    <a:pt x="1287" y="18575"/>
                    <a:pt x="1334" y="18742"/>
                  </a:cubicBezTo>
                  <a:cubicBezTo>
                    <a:pt x="1465" y="19135"/>
                    <a:pt x="1739" y="19337"/>
                    <a:pt x="2144" y="19373"/>
                  </a:cubicBezTo>
                  <a:cubicBezTo>
                    <a:pt x="2525" y="19397"/>
                    <a:pt x="2930" y="19456"/>
                    <a:pt x="3299" y="19504"/>
                  </a:cubicBezTo>
                  <a:cubicBezTo>
                    <a:pt x="3489" y="19528"/>
                    <a:pt x="3692" y="19552"/>
                    <a:pt x="3882" y="19575"/>
                  </a:cubicBezTo>
                  <a:lnTo>
                    <a:pt x="4954" y="19694"/>
                  </a:lnTo>
                  <a:cubicBezTo>
                    <a:pt x="5930" y="19813"/>
                    <a:pt x="6930" y="19921"/>
                    <a:pt x="7918" y="20040"/>
                  </a:cubicBezTo>
                  <a:cubicBezTo>
                    <a:pt x="9431" y="20206"/>
                    <a:pt x="10681" y="20349"/>
                    <a:pt x="11990" y="20468"/>
                  </a:cubicBezTo>
                  <a:cubicBezTo>
                    <a:pt x="12062" y="20468"/>
                    <a:pt x="12157" y="20480"/>
                    <a:pt x="12229" y="20480"/>
                  </a:cubicBezTo>
                  <a:cubicBezTo>
                    <a:pt x="12395" y="20480"/>
                    <a:pt x="12562" y="20468"/>
                    <a:pt x="12717" y="20456"/>
                  </a:cubicBezTo>
                  <a:cubicBezTo>
                    <a:pt x="12824" y="20444"/>
                    <a:pt x="12943" y="20444"/>
                    <a:pt x="13062" y="20421"/>
                  </a:cubicBezTo>
                  <a:lnTo>
                    <a:pt x="13276" y="20409"/>
                  </a:lnTo>
                  <a:lnTo>
                    <a:pt x="13276" y="20206"/>
                  </a:lnTo>
                  <a:lnTo>
                    <a:pt x="13276" y="20028"/>
                  </a:lnTo>
                  <a:lnTo>
                    <a:pt x="13276" y="19730"/>
                  </a:lnTo>
                  <a:lnTo>
                    <a:pt x="13169" y="18694"/>
                  </a:lnTo>
                  <a:cubicBezTo>
                    <a:pt x="13038" y="17349"/>
                    <a:pt x="12883" y="15944"/>
                    <a:pt x="12717" y="14575"/>
                  </a:cubicBezTo>
                  <a:cubicBezTo>
                    <a:pt x="12645" y="13932"/>
                    <a:pt x="12574" y="13301"/>
                    <a:pt x="12502" y="12670"/>
                  </a:cubicBezTo>
                  <a:cubicBezTo>
                    <a:pt x="12395" y="11777"/>
                    <a:pt x="12276" y="10872"/>
                    <a:pt x="12181" y="9967"/>
                  </a:cubicBezTo>
                  <a:cubicBezTo>
                    <a:pt x="12109" y="9229"/>
                    <a:pt x="12062" y="8491"/>
                    <a:pt x="12026" y="7764"/>
                  </a:cubicBezTo>
                  <a:cubicBezTo>
                    <a:pt x="11990" y="7348"/>
                    <a:pt x="11979" y="6931"/>
                    <a:pt x="11943" y="6514"/>
                  </a:cubicBezTo>
                  <a:cubicBezTo>
                    <a:pt x="11931" y="6240"/>
                    <a:pt x="12002" y="6074"/>
                    <a:pt x="12229" y="5931"/>
                  </a:cubicBezTo>
                  <a:cubicBezTo>
                    <a:pt x="13348" y="5145"/>
                    <a:pt x="14479" y="4335"/>
                    <a:pt x="15681" y="3442"/>
                  </a:cubicBezTo>
                  <a:cubicBezTo>
                    <a:pt x="16324" y="2978"/>
                    <a:pt x="16824" y="2585"/>
                    <a:pt x="17265" y="2192"/>
                  </a:cubicBezTo>
                  <a:cubicBezTo>
                    <a:pt x="17646" y="1883"/>
                    <a:pt x="17765" y="1418"/>
                    <a:pt x="17622" y="906"/>
                  </a:cubicBezTo>
                  <a:cubicBezTo>
                    <a:pt x="17515" y="525"/>
                    <a:pt x="17265" y="228"/>
                    <a:pt x="16920" y="85"/>
                  </a:cubicBezTo>
                  <a:cubicBezTo>
                    <a:pt x="16786" y="28"/>
                    <a:pt x="16647" y="1"/>
                    <a:pt x="16506"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35" name="Google Shape;435;p48"/>
            <p:cNvSpPr/>
            <p:nvPr/>
          </p:nvSpPr>
          <p:spPr>
            <a:xfrm>
              <a:off x="5527475" y="2424525"/>
              <a:ext cx="263725" cy="210775"/>
            </a:xfrm>
            <a:custGeom>
              <a:avLst/>
              <a:gdLst/>
              <a:ahLst/>
              <a:cxnLst/>
              <a:rect l="l" t="t" r="r" b="b"/>
              <a:pathLst>
                <a:path w="10549" h="8431" extrusionOk="0">
                  <a:moveTo>
                    <a:pt x="0" y="7002"/>
                  </a:moveTo>
                  <a:cubicBezTo>
                    <a:pt x="250" y="7526"/>
                    <a:pt x="453" y="7954"/>
                    <a:pt x="667" y="8431"/>
                  </a:cubicBezTo>
                  <a:cubicBezTo>
                    <a:pt x="822" y="8335"/>
                    <a:pt x="976" y="8276"/>
                    <a:pt x="1107" y="8180"/>
                  </a:cubicBezTo>
                  <a:cubicBezTo>
                    <a:pt x="2060" y="7430"/>
                    <a:pt x="2977" y="6668"/>
                    <a:pt x="3941" y="5942"/>
                  </a:cubicBezTo>
                  <a:cubicBezTo>
                    <a:pt x="4977" y="5168"/>
                    <a:pt x="6037" y="4454"/>
                    <a:pt x="7072" y="3692"/>
                  </a:cubicBezTo>
                  <a:cubicBezTo>
                    <a:pt x="8037" y="2977"/>
                    <a:pt x="9001" y="2251"/>
                    <a:pt x="9954" y="1537"/>
                  </a:cubicBezTo>
                  <a:cubicBezTo>
                    <a:pt x="10108" y="1418"/>
                    <a:pt x="10239" y="1275"/>
                    <a:pt x="10359" y="1120"/>
                  </a:cubicBezTo>
                  <a:cubicBezTo>
                    <a:pt x="10549" y="870"/>
                    <a:pt x="10549" y="584"/>
                    <a:pt x="10370" y="346"/>
                  </a:cubicBezTo>
                  <a:cubicBezTo>
                    <a:pt x="10216" y="108"/>
                    <a:pt x="9942" y="1"/>
                    <a:pt x="9632" y="108"/>
                  </a:cubicBezTo>
                  <a:cubicBezTo>
                    <a:pt x="9418" y="179"/>
                    <a:pt x="9216" y="299"/>
                    <a:pt x="9037" y="418"/>
                  </a:cubicBezTo>
                  <a:cubicBezTo>
                    <a:pt x="7537" y="1513"/>
                    <a:pt x="6048" y="2620"/>
                    <a:pt x="4536" y="3716"/>
                  </a:cubicBezTo>
                  <a:cubicBezTo>
                    <a:pt x="3393" y="4549"/>
                    <a:pt x="2215" y="5335"/>
                    <a:pt x="1060" y="6168"/>
                  </a:cubicBezTo>
                  <a:cubicBezTo>
                    <a:pt x="714" y="6430"/>
                    <a:pt x="345" y="6728"/>
                    <a:pt x="0" y="700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36" name="Google Shape;436;p48"/>
            <p:cNvSpPr/>
            <p:nvPr/>
          </p:nvSpPr>
          <p:spPr>
            <a:xfrm>
              <a:off x="5502450" y="2609075"/>
              <a:ext cx="33375" cy="39625"/>
            </a:xfrm>
            <a:custGeom>
              <a:avLst/>
              <a:gdLst/>
              <a:ahLst/>
              <a:cxnLst/>
              <a:rect l="l" t="t" r="r" b="b"/>
              <a:pathLst>
                <a:path w="1335" h="1585" extrusionOk="0">
                  <a:moveTo>
                    <a:pt x="692" y="1584"/>
                  </a:moveTo>
                  <a:cubicBezTo>
                    <a:pt x="763" y="1572"/>
                    <a:pt x="870" y="1537"/>
                    <a:pt x="977" y="1513"/>
                  </a:cubicBezTo>
                  <a:cubicBezTo>
                    <a:pt x="1287" y="1370"/>
                    <a:pt x="1334" y="1251"/>
                    <a:pt x="1215" y="941"/>
                  </a:cubicBezTo>
                  <a:cubicBezTo>
                    <a:pt x="1132" y="763"/>
                    <a:pt x="1061" y="584"/>
                    <a:pt x="953" y="417"/>
                  </a:cubicBezTo>
                  <a:cubicBezTo>
                    <a:pt x="715" y="36"/>
                    <a:pt x="453" y="1"/>
                    <a:pt x="144" y="334"/>
                  </a:cubicBezTo>
                  <a:cubicBezTo>
                    <a:pt x="84" y="394"/>
                    <a:pt x="49" y="465"/>
                    <a:pt x="1" y="525"/>
                  </a:cubicBezTo>
                  <a:cubicBezTo>
                    <a:pt x="227" y="858"/>
                    <a:pt x="441" y="1191"/>
                    <a:pt x="692" y="158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37" name="Google Shape;437;p48"/>
            <p:cNvSpPr/>
            <p:nvPr/>
          </p:nvSpPr>
          <p:spPr>
            <a:xfrm>
              <a:off x="5487575" y="2634975"/>
              <a:ext cx="20275" cy="22950"/>
            </a:xfrm>
            <a:custGeom>
              <a:avLst/>
              <a:gdLst/>
              <a:ahLst/>
              <a:cxnLst/>
              <a:rect l="l" t="t" r="r" b="b"/>
              <a:pathLst>
                <a:path w="811" h="918" extrusionOk="0">
                  <a:moveTo>
                    <a:pt x="382" y="1"/>
                  </a:moveTo>
                  <a:lnTo>
                    <a:pt x="1" y="739"/>
                  </a:lnTo>
                  <a:cubicBezTo>
                    <a:pt x="298" y="917"/>
                    <a:pt x="525" y="775"/>
                    <a:pt x="751" y="667"/>
                  </a:cubicBezTo>
                  <a:cubicBezTo>
                    <a:pt x="810" y="358"/>
                    <a:pt x="644" y="179"/>
                    <a:pt x="382"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38" name="Google Shape;438;p48"/>
            <p:cNvSpPr/>
            <p:nvPr/>
          </p:nvSpPr>
          <p:spPr>
            <a:xfrm>
              <a:off x="5378625" y="2437325"/>
              <a:ext cx="302150" cy="470025"/>
            </a:xfrm>
            <a:custGeom>
              <a:avLst/>
              <a:gdLst/>
              <a:ahLst/>
              <a:cxnLst/>
              <a:rect l="l" t="t" r="r" b="b"/>
              <a:pathLst>
                <a:path w="12086" h="18801" extrusionOk="0">
                  <a:moveTo>
                    <a:pt x="12074" y="18348"/>
                  </a:moveTo>
                  <a:cubicBezTo>
                    <a:pt x="12038" y="17860"/>
                    <a:pt x="11967" y="17384"/>
                    <a:pt x="11919" y="16896"/>
                  </a:cubicBezTo>
                  <a:cubicBezTo>
                    <a:pt x="11776" y="15253"/>
                    <a:pt x="11621" y="13622"/>
                    <a:pt x="11467" y="11979"/>
                  </a:cubicBezTo>
                  <a:cubicBezTo>
                    <a:pt x="11383" y="11252"/>
                    <a:pt x="11240" y="10538"/>
                    <a:pt x="11133" y="9812"/>
                  </a:cubicBezTo>
                  <a:cubicBezTo>
                    <a:pt x="11086" y="9478"/>
                    <a:pt x="11050" y="9169"/>
                    <a:pt x="11014" y="8835"/>
                  </a:cubicBezTo>
                  <a:cubicBezTo>
                    <a:pt x="10907" y="7776"/>
                    <a:pt x="10824" y="6728"/>
                    <a:pt x="10728" y="5668"/>
                  </a:cubicBezTo>
                  <a:cubicBezTo>
                    <a:pt x="10169" y="6085"/>
                    <a:pt x="9585" y="6502"/>
                    <a:pt x="9121" y="6835"/>
                  </a:cubicBezTo>
                  <a:lnTo>
                    <a:pt x="9121" y="6835"/>
                  </a:lnTo>
                  <a:cubicBezTo>
                    <a:pt x="9121" y="6835"/>
                    <a:pt x="8312" y="7454"/>
                    <a:pt x="7478" y="8109"/>
                  </a:cubicBezTo>
                  <a:cubicBezTo>
                    <a:pt x="7692" y="8145"/>
                    <a:pt x="8038" y="8169"/>
                    <a:pt x="8371" y="8169"/>
                  </a:cubicBezTo>
                  <a:cubicBezTo>
                    <a:pt x="8883" y="8157"/>
                    <a:pt x="9931" y="8049"/>
                    <a:pt x="10097" y="8240"/>
                  </a:cubicBezTo>
                  <a:cubicBezTo>
                    <a:pt x="10252" y="8454"/>
                    <a:pt x="10300" y="8704"/>
                    <a:pt x="10181" y="8740"/>
                  </a:cubicBezTo>
                  <a:cubicBezTo>
                    <a:pt x="10074" y="8764"/>
                    <a:pt x="7299" y="8740"/>
                    <a:pt x="6704" y="8740"/>
                  </a:cubicBezTo>
                  <a:cubicBezTo>
                    <a:pt x="5764" y="9478"/>
                    <a:pt x="3680" y="9431"/>
                    <a:pt x="3513" y="9133"/>
                  </a:cubicBezTo>
                  <a:cubicBezTo>
                    <a:pt x="3347" y="8835"/>
                    <a:pt x="4109" y="7549"/>
                    <a:pt x="4371" y="7085"/>
                  </a:cubicBezTo>
                  <a:cubicBezTo>
                    <a:pt x="4644" y="6621"/>
                    <a:pt x="5466" y="6025"/>
                    <a:pt x="5466" y="6025"/>
                  </a:cubicBezTo>
                  <a:lnTo>
                    <a:pt x="5621" y="5906"/>
                  </a:lnTo>
                  <a:cubicBezTo>
                    <a:pt x="4728" y="5835"/>
                    <a:pt x="2549" y="5621"/>
                    <a:pt x="1846" y="5454"/>
                  </a:cubicBezTo>
                  <a:cubicBezTo>
                    <a:pt x="1775" y="5454"/>
                    <a:pt x="1692" y="5430"/>
                    <a:pt x="1632" y="5394"/>
                  </a:cubicBezTo>
                  <a:lnTo>
                    <a:pt x="1632" y="5394"/>
                  </a:lnTo>
                  <a:cubicBezTo>
                    <a:pt x="1323" y="5204"/>
                    <a:pt x="1454" y="4835"/>
                    <a:pt x="1799" y="4751"/>
                  </a:cubicBezTo>
                  <a:cubicBezTo>
                    <a:pt x="2144" y="4668"/>
                    <a:pt x="4942" y="5168"/>
                    <a:pt x="5406" y="5132"/>
                  </a:cubicBezTo>
                  <a:cubicBezTo>
                    <a:pt x="5716" y="5121"/>
                    <a:pt x="6133" y="5192"/>
                    <a:pt x="6371" y="5252"/>
                  </a:cubicBezTo>
                  <a:lnTo>
                    <a:pt x="7680" y="4478"/>
                  </a:lnTo>
                  <a:cubicBezTo>
                    <a:pt x="7931" y="4287"/>
                    <a:pt x="8276" y="4037"/>
                    <a:pt x="8585" y="3811"/>
                  </a:cubicBezTo>
                  <a:cubicBezTo>
                    <a:pt x="7859" y="3704"/>
                    <a:pt x="5906" y="3442"/>
                    <a:pt x="4394" y="3275"/>
                  </a:cubicBezTo>
                  <a:cubicBezTo>
                    <a:pt x="3823" y="3216"/>
                    <a:pt x="3239" y="3168"/>
                    <a:pt x="2668" y="3120"/>
                  </a:cubicBezTo>
                  <a:cubicBezTo>
                    <a:pt x="1977" y="3096"/>
                    <a:pt x="1727" y="3085"/>
                    <a:pt x="1596" y="3037"/>
                  </a:cubicBezTo>
                  <a:cubicBezTo>
                    <a:pt x="1477" y="3013"/>
                    <a:pt x="1382" y="2989"/>
                    <a:pt x="1311" y="2870"/>
                  </a:cubicBezTo>
                  <a:lnTo>
                    <a:pt x="1311" y="2870"/>
                  </a:lnTo>
                  <a:cubicBezTo>
                    <a:pt x="1013" y="2704"/>
                    <a:pt x="1192" y="2561"/>
                    <a:pt x="1608" y="2406"/>
                  </a:cubicBezTo>
                  <a:cubicBezTo>
                    <a:pt x="2025" y="2263"/>
                    <a:pt x="9419" y="3227"/>
                    <a:pt x="9419" y="3227"/>
                  </a:cubicBezTo>
                  <a:cubicBezTo>
                    <a:pt x="9645" y="3061"/>
                    <a:pt x="9943" y="2858"/>
                    <a:pt x="10288" y="2620"/>
                  </a:cubicBezTo>
                  <a:cubicBezTo>
                    <a:pt x="10300" y="2358"/>
                    <a:pt x="10312" y="2108"/>
                    <a:pt x="10288" y="1858"/>
                  </a:cubicBezTo>
                  <a:cubicBezTo>
                    <a:pt x="10252" y="1584"/>
                    <a:pt x="10002" y="1584"/>
                    <a:pt x="9788" y="1525"/>
                  </a:cubicBezTo>
                  <a:cubicBezTo>
                    <a:pt x="8621" y="1263"/>
                    <a:pt x="7442" y="977"/>
                    <a:pt x="6264" y="739"/>
                  </a:cubicBezTo>
                  <a:cubicBezTo>
                    <a:pt x="5787" y="632"/>
                    <a:pt x="5299" y="608"/>
                    <a:pt x="4811" y="549"/>
                  </a:cubicBezTo>
                  <a:cubicBezTo>
                    <a:pt x="3537" y="382"/>
                    <a:pt x="2287" y="203"/>
                    <a:pt x="1025" y="37"/>
                  </a:cubicBezTo>
                  <a:cubicBezTo>
                    <a:pt x="822" y="13"/>
                    <a:pt x="608" y="1"/>
                    <a:pt x="382" y="1"/>
                  </a:cubicBezTo>
                  <a:cubicBezTo>
                    <a:pt x="108" y="13"/>
                    <a:pt x="1" y="96"/>
                    <a:pt x="1" y="382"/>
                  </a:cubicBezTo>
                  <a:cubicBezTo>
                    <a:pt x="1" y="787"/>
                    <a:pt x="25" y="1203"/>
                    <a:pt x="49" y="1608"/>
                  </a:cubicBezTo>
                  <a:cubicBezTo>
                    <a:pt x="60" y="2001"/>
                    <a:pt x="25" y="2418"/>
                    <a:pt x="60" y="2823"/>
                  </a:cubicBezTo>
                  <a:cubicBezTo>
                    <a:pt x="120" y="3728"/>
                    <a:pt x="180" y="4644"/>
                    <a:pt x="251" y="5549"/>
                  </a:cubicBezTo>
                  <a:cubicBezTo>
                    <a:pt x="489" y="8276"/>
                    <a:pt x="739" y="10990"/>
                    <a:pt x="965" y="13729"/>
                  </a:cubicBezTo>
                  <a:cubicBezTo>
                    <a:pt x="1061" y="14812"/>
                    <a:pt x="1096" y="15872"/>
                    <a:pt x="1192" y="16955"/>
                  </a:cubicBezTo>
                  <a:cubicBezTo>
                    <a:pt x="1251" y="17563"/>
                    <a:pt x="1275" y="17574"/>
                    <a:pt x="1906" y="17646"/>
                  </a:cubicBezTo>
                  <a:cubicBezTo>
                    <a:pt x="3823" y="17884"/>
                    <a:pt x="5764" y="18110"/>
                    <a:pt x="7680" y="18348"/>
                  </a:cubicBezTo>
                  <a:cubicBezTo>
                    <a:pt x="8931" y="18503"/>
                    <a:pt x="10169" y="18634"/>
                    <a:pt x="11419" y="18765"/>
                  </a:cubicBezTo>
                  <a:cubicBezTo>
                    <a:pt x="11490" y="18777"/>
                    <a:pt x="11574" y="18801"/>
                    <a:pt x="11657" y="18777"/>
                  </a:cubicBezTo>
                  <a:cubicBezTo>
                    <a:pt x="11979" y="18765"/>
                    <a:pt x="12086" y="18682"/>
                    <a:pt x="12074" y="18348"/>
                  </a:cubicBezTo>
                  <a:close/>
                  <a:moveTo>
                    <a:pt x="5490" y="12979"/>
                  </a:moveTo>
                  <a:cubicBezTo>
                    <a:pt x="4740" y="13741"/>
                    <a:pt x="4382" y="14717"/>
                    <a:pt x="3870" y="15646"/>
                  </a:cubicBezTo>
                  <a:cubicBezTo>
                    <a:pt x="3787" y="15800"/>
                    <a:pt x="3680" y="15967"/>
                    <a:pt x="3525" y="16122"/>
                  </a:cubicBezTo>
                  <a:cubicBezTo>
                    <a:pt x="3156" y="15372"/>
                    <a:pt x="3013" y="14586"/>
                    <a:pt x="2799" y="13824"/>
                  </a:cubicBezTo>
                  <a:cubicBezTo>
                    <a:pt x="2787" y="13764"/>
                    <a:pt x="2882" y="13693"/>
                    <a:pt x="2989" y="13526"/>
                  </a:cubicBezTo>
                  <a:cubicBezTo>
                    <a:pt x="3180" y="14181"/>
                    <a:pt x="3347" y="14753"/>
                    <a:pt x="3513" y="15312"/>
                  </a:cubicBezTo>
                  <a:cubicBezTo>
                    <a:pt x="3573" y="15312"/>
                    <a:pt x="3632" y="15324"/>
                    <a:pt x="3680" y="15324"/>
                  </a:cubicBezTo>
                  <a:cubicBezTo>
                    <a:pt x="3978" y="14836"/>
                    <a:pt x="4251" y="14336"/>
                    <a:pt x="4573" y="13836"/>
                  </a:cubicBezTo>
                  <a:cubicBezTo>
                    <a:pt x="4871" y="13360"/>
                    <a:pt x="5204" y="12919"/>
                    <a:pt x="5549" y="12443"/>
                  </a:cubicBezTo>
                  <a:cubicBezTo>
                    <a:pt x="5716" y="12693"/>
                    <a:pt x="5609" y="12836"/>
                    <a:pt x="5490" y="1297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39" name="Google Shape;439;p48"/>
            <p:cNvSpPr/>
            <p:nvPr/>
          </p:nvSpPr>
          <p:spPr>
            <a:xfrm>
              <a:off x="5444425" y="2740950"/>
              <a:ext cx="82475" cy="103000"/>
            </a:xfrm>
            <a:custGeom>
              <a:avLst/>
              <a:gdLst/>
              <a:ahLst/>
              <a:cxnLst/>
              <a:rect l="l" t="t" r="r" b="b"/>
              <a:pathLst>
                <a:path w="3299" h="4120" extrusionOk="0">
                  <a:moveTo>
                    <a:pt x="3072" y="203"/>
                  </a:moveTo>
                  <a:lnTo>
                    <a:pt x="2953" y="0"/>
                  </a:lnTo>
                  <a:lnTo>
                    <a:pt x="2822" y="191"/>
                  </a:lnTo>
                  <a:cubicBezTo>
                    <a:pt x="2715" y="345"/>
                    <a:pt x="2608" y="488"/>
                    <a:pt x="2501" y="619"/>
                  </a:cubicBezTo>
                  <a:cubicBezTo>
                    <a:pt x="2262" y="953"/>
                    <a:pt x="2048" y="1262"/>
                    <a:pt x="1834" y="1596"/>
                  </a:cubicBezTo>
                  <a:cubicBezTo>
                    <a:pt x="1608" y="1929"/>
                    <a:pt x="1405" y="2286"/>
                    <a:pt x="1215" y="2631"/>
                  </a:cubicBezTo>
                  <a:cubicBezTo>
                    <a:pt x="1131" y="2751"/>
                    <a:pt x="1072" y="2870"/>
                    <a:pt x="1000" y="2977"/>
                  </a:cubicBezTo>
                  <a:cubicBezTo>
                    <a:pt x="857" y="2453"/>
                    <a:pt x="441" y="1012"/>
                    <a:pt x="441" y="1012"/>
                  </a:cubicBezTo>
                  <a:lnTo>
                    <a:pt x="238" y="1262"/>
                  </a:lnTo>
                  <a:cubicBezTo>
                    <a:pt x="215" y="1322"/>
                    <a:pt x="167" y="1369"/>
                    <a:pt x="143" y="1393"/>
                  </a:cubicBezTo>
                  <a:cubicBezTo>
                    <a:pt x="60" y="1488"/>
                    <a:pt x="0" y="1560"/>
                    <a:pt x="36" y="1679"/>
                  </a:cubicBezTo>
                  <a:cubicBezTo>
                    <a:pt x="60" y="1810"/>
                    <a:pt x="107" y="1941"/>
                    <a:pt x="143" y="2084"/>
                  </a:cubicBezTo>
                  <a:cubicBezTo>
                    <a:pt x="286" y="2727"/>
                    <a:pt x="453" y="3382"/>
                    <a:pt x="774" y="4001"/>
                  </a:cubicBezTo>
                  <a:cubicBezTo>
                    <a:pt x="774" y="4001"/>
                    <a:pt x="834" y="4096"/>
                    <a:pt x="893" y="4108"/>
                  </a:cubicBezTo>
                  <a:cubicBezTo>
                    <a:pt x="953" y="4120"/>
                    <a:pt x="1012" y="4048"/>
                    <a:pt x="1012" y="4048"/>
                  </a:cubicBezTo>
                  <a:cubicBezTo>
                    <a:pt x="1191" y="3870"/>
                    <a:pt x="1298" y="3691"/>
                    <a:pt x="1393" y="3536"/>
                  </a:cubicBezTo>
                  <a:cubicBezTo>
                    <a:pt x="1512" y="3322"/>
                    <a:pt x="1619" y="3084"/>
                    <a:pt x="1750" y="2858"/>
                  </a:cubicBezTo>
                  <a:cubicBezTo>
                    <a:pt x="2108" y="2143"/>
                    <a:pt x="2429" y="1477"/>
                    <a:pt x="2977" y="917"/>
                  </a:cubicBezTo>
                  <a:cubicBezTo>
                    <a:pt x="3036" y="846"/>
                    <a:pt x="3298" y="607"/>
                    <a:pt x="3072" y="203"/>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40" name="Google Shape;440;p48"/>
          <p:cNvSpPr txBox="1"/>
          <p:nvPr/>
        </p:nvSpPr>
        <p:spPr>
          <a:xfrm>
            <a:off x="686354" y="2678291"/>
            <a:ext cx="16915286"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Case 3:</a:t>
            </a:r>
            <a:r>
              <a:rPr lang="en-US" sz="4000" b="0" i="0" u="none" strike="noStrike" cap="none">
                <a:solidFill>
                  <a:srgbClr val="000000"/>
                </a:solidFill>
                <a:latin typeface="Times New Roman"/>
                <a:ea typeface="Times New Roman"/>
                <a:cs typeface="Times New Roman"/>
                <a:sym typeface="Times New Roman"/>
              </a:rPr>
              <a:t> If Although/ Though/ Even though has form (I, we, you, he, she, it, they)/ noun/ noun phrase + be + adj</a:t>
            </a:r>
            <a:endParaRPr/>
          </a:p>
        </p:txBody>
      </p:sp>
      <p:sp>
        <p:nvSpPr>
          <p:cNvPr id="441" name="Google Shape;441;p48"/>
          <p:cNvSpPr txBox="1"/>
          <p:nvPr/>
        </p:nvSpPr>
        <p:spPr>
          <a:xfrm>
            <a:off x="1298117" y="4711813"/>
            <a:ext cx="15691760" cy="132343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dk1"/>
                </a:solidFill>
                <a:latin typeface="Times New Roman"/>
                <a:ea typeface="Times New Roman"/>
                <a:cs typeface="Times New Roman"/>
                <a:sym typeface="Times New Roman"/>
              </a:rPr>
              <a:t>Although/ Though/ Even though + N + be + adj</a:t>
            </a:r>
            <a:endParaRPr/>
          </a:p>
          <a:p>
            <a:pPr marL="0" marR="0" lvl="0" indent="0" algn="l" rtl="0">
              <a:lnSpc>
                <a:spcPct val="100000"/>
              </a:lnSpc>
              <a:spcBef>
                <a:spcPts val="0"/>
              </a:spcBef>
              <a:spcAft>
                <a:spcPts val="0"/>
              </a:spcAft>
              <a:buNone/>
            </a:pPr>
            <a:r>
              <a:rPr lang="en-US" sz="4000" b="0" i="0" u="none" strike="noStrike" cap="none">
                <a:solidFill>
                  <a:schemeClr val="dk1"/>
                </a:solidFill>
                <a:latin typeface="Times New Roman"/>
                <a:ea typeface="Times New Roman"/>
                <a:cs typeface="Times New Roman"/>
                <a:sym typeface="Times New Roman"/>
              </a:rPr>
              <a:t>-&gt; Despite/ In spite of + my/our/your/his/her/its/their + noun/ noun phrase</a:t>
            </a:r>
            <a:endParaRPr/>
          </a:p>
        </p:txBody>
      </p:sp>
      <p:sp>
        <p:nvSpPr>
          <p:cNvPr id="442" name="Google Shape;442;p48"/>
          <p:cNvSpPr txBox="1"/>
          <p:nvPr/>
        </p:nvSpPr>
        <p:spPr>
          <a:xfrm>
            <a:off x="1348404" y="6745335"/>
            <a:ext cx="1526812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EX: Although she is unfriendly, they like her.</a:t>
            </a:r>
            <a:endParaRPr/>
          </a:p>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-&gt; Despite her unfriendliness, they like her.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1"/>
                                        </p:tgtEl>
                                        <p:attrNameLst>
                                          <p:attrName>style.visibility</p:attrName>
                                        </p:attrNameLst>
                                      </p:cBhvr>
                                      <p:to>
                                        <p:strVal val="visible"/>
                                      </p:to>
                                    </p:set>
                                    <p:animEffect transition="in" filter="fade">
                                      <p:cBhvr>
                                        <p:cTn id="12" dur="500"/>
                                        <p:tgtEl>
                                          <p:spTgt spid="4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2"/>
                                        </p:tgtEl>
                                        <p:attrNameLst>
                                          <p:attrName>style.visibility</p:attrName>
                                        </p:attrNameLst>
                                      </p:cBhvr>
                                      <p:to>
                                        <p:strVal val="visible"/>
                                      </p:to>
                                    </p:set>
                                    <p:animEffect transition="in" filter="fade">
                                      <p:cBhvr>
                                        <p:cTn id="1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9"/>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448" name="Google Shape;448;p49"/>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GRAMMAR</a:t>
            </a:r>
            <a:endParaRPr/>
          </a:p>
        </p:txBody>
      </p:sp>
      <p:grpSp>
        <p:nvGrpSpPr>
          <p:cNvPr id="450" name="Google Shape;450;p49"/>
          <p:cNvGrpSpPr/>
          <p:nvPr/>
        </p:nvGrpSpPr>
        <p:grpSpPr>
          <a:xfrm>
            <a:off x="401745" y="291516"/>
            <a:ext cx="1323683" cy="1288934"/>
            <a:chOff x="5363150" y="2409925"/>
            <a:chExt cx="444125" cy="512025"/>
          </a:xfrm>
        </p:grpSpPr>
        <p:sp>
          <p:nvSpPr>
            <p:cNvPr id="451" name="Google Shape;451;p49"/>
            <p:cNvSpPr/>
            <p:nvPr/>
          </p:nvSpPr>
          <p:spPr>
            <a:xfrm>
              <a:off x="5363150" y="2409925"/>
              <a:ext cx="444125" cy="512025"/>
            </a:xfrm>
            <a:custGeom>
              <a:avLst/>
              <a:gdLst/>
              <a:ahLst/>
              <a:cxnLst/>
              <a:rect l="l" t="t" r="r" b="b"/>
              <a:pathLst>
                <a:path w="17765" h="20481" extrusionOk="0">
                  <a:moveTo>
                    <a:pt x="16483" y="917"/>
                  </a:moveTo>
                  <a:cubicBezTo>
                    <a:pt x="16652" y="917"/>
                    <a:pt x="16765" y="1022"/>
                    <a:pt x="16812" y="1097"/>
                  </a:cubicBezTo>
                  <a:cubicBezTo>
                    <a:pt x="16932" y="1264"/>
                    <a:pt x="16932" y="1418"/>
                    <a:pt x="16801" y="1597"/>
                  </a:cubicBezTo>
                  <a:cubicBezTo>
                    <a:pt x="16681" y="1764"/>
                    <a:pt x="16562" y="1883"/>
                    <a:pt x="16443" y="1978"/>
                  </a:cubicBezTo>
                  <a:cubicBezTo>
                    <a:pt x="15515" y="2668"/>
                    <a:pt x="14538" y="3419"/>
                    <a:pt x="13550" y="4133"/>
                  </a:cubicBezTo>
                  <a:cubicBezTo>
                    <a:pt x="13110" y="4454"/>
                    <a:pt x="12657" y="4776"/>
                    <a:pt x="12229" y="5085"/>
                  </a:cubicBezTo>
                  <a:cubicBezTo>
                    <a:pt x="11633" y="5502"/>
                    <a:pt x="11026" y="5943"/>
                    <a:pt x="10431" y="6395"/>
                  </a:cubicBezTo>
                  <a:cubicBezTo>
                    <a:pt x="9788" y="6824"/>
                    <a:pt x="9181" y="7300"/>
                    <a:pt x="8597" y="7776"/>
                  </a:cubicBezTo>
                  <a:cubicBezTo>
                    <a:pt x="8252" y="8050"/>
                    <a:pt x="7895" y="8324"/>
                    <a:pt x="7561" y="8598"/>
                  </a:cubicBezTo>
                  <a:cubicBezTo>
                    <a:pt x="7502" y="8645"/>
                    <a:pt x="7442" y="8669"/>
                    <a:pt x="7359" y="8717"/>
                  </a:cubicBezTo>
                  <a:lnTo>
                    <a:pt x="6859" y="7657"/>
                  </a:lnTo>
                  <a:cubicBezTo>
                    <a:pt x="6918" y="7610"/>
                    <a:pt x="6978" y="7550"/>
                    <a:pt x="7049" y="7514"/>
                  </a:cubicBezTo>
                  <a:cubicBezTo>
                    <a:pt x="7287" y="7312"/>
                    <a:pt x="7537" y="7121"/>
                    <a:pt x="7799" y="6943"/>
                  </a:cubicBezTo>
                  <a:cubicBezTo>
                    <a:pt x="8288" y="6586"/>
                    <a:pt x="8788" y="6240"/>
                    <a:pt x="9288" y="5895"/>
                  </a:cubicBezTo>
                  <a:cubicBezTo>
                    <a:pt x="9943" y="5443"/>
                    <a:pt x="10609" y="4978"/>
                    <a:pt x="11276" y="4502"/>
                  </a:cubicBezTo>
                  <a:cubicBezTo>
                    <a:pt x="12145" y="3895"/>
                    <a:pt x="13002" y="3252"/>
                    <a:pt x="13836" y="2645"/>
                  </a:cubicBezTo>
                  <a:cubicBezTo>
                    <a:pt x="14479" y="2168"/>
                    <a:pt x="15134" y="1692"/>
                    <a:pt x="15789" y="1228"/>
                  </a:cubicBezTo>
                  <a:cubicBezTo>
                    <a:pt x="15967" y="1109"/>
                    <a:pt x="16146" y="1002"/>
                    <a:pt x="16336" y="942"/>
                  </a:cubicBezTo>
                  <a:cubicBezTo>
                    <a:pt x="16389" y="924"/>
                    <a:pt x="16438" y="917"/>
                    <a:pt x="16483" y="917"/>
                  </a:cubicBezTo>
                  <a:close/>
                  <a:moveTo>
                    <a:pt x="6107" y="8296"/>
                  </a:moveTo>
                  <a:cubicBezTo>
                    <a:pt x="6116" y="8296"/>
                    <a:pt x="6125" y="8297"/>
                    <a:pt x="6133" y="8300"/>
                  </a:cubicBezTo>
                  <a:cubicBezTo>
                    <a:pt x="6192" y="8300"/>
                    <a:pt x="6264" y="8372"/>
                    <a:pt x="6335" y="8491"/>
                  </a:cubicBezTo>
                  <a:cubicBezTo>
                    <a:pt x="6430" y="8622"/>
                    <a:pt x="6502" y="8788"/>
                    <a:pt x="6573" y="8979"/>
                  </a:cubicBezTo>
                  <a:cubicBezTo>
                    <a:pt x="6645" y="9181"/>
                    <a:pt x="6645" y="9181"/>
                    <a:pt x="6454" y="9265"/>
                  </a:cubicBezTo>
                  <a:cubicBezTo>
                    <a:pt x="6430" y="9276"/>
                    <a:pt x="6394" y="9300"/>
                    <a:pt x="6371" y="9300"/>
                  </a:cubicBezTo>
                  <a:cubicBezTo>
                    <a:pt x="6168" y="9003"/>
                    <a:pt x="6013" y="8741"/>
                    <a:pt x="5847" y="8491"/>
                  </a:cubicBezTo>
                  <a:cubicBezTo>
                    <a:pt x="5859" y="8479"/>
                    <a:pt x="5859" y="8467"/>
                    <a:pt x="5871" y="8443"/>
                  </a:cubicBezTo>
                  <a:cubicBezTo>
                    <a:pt x="5964" y="8360"/>
                    <a:pt x="6048" y="8296"/>
                    <a:pt x="6107" y="8296"/>
                  </a:cubicBezTo>
                  <a:close/>
                  <a:moveTo>
                    <a:pt x="5430" y="9336"/>
                  </a:moveTo>
                  <a:cubicBezTo>
                    <a:pt x="5490" y="9419"/>
                    <a:pt x="5502" y="9455"/>
                    <a:pt x="5502" y="9538"/>
                  </a:cubicBezTo>
                  <a:cubicBezTo>
                    <a:pt x="5418" y="9574"/>
                    <a:pt x="5359" y="9610"/>
                    <a:pt x="5299" y="9610"/>
                  </a:cubicBezTo>
                  <a:lnTo>
                    <a:pt x="5430" y="9336"/>
                  </a:lnTo>
                  <a:close/>
                  <a:moveTo>
                    <a:pt x="1108" y="1299"/>
                  </a:moveTo>
                  <a:cubicBezTo>
                    <a:pt x="1287" y="1299"/>
                    <a:pt x="1453" y="1323"/>
                    <a:pt x="1632" y="1347"/>
                  </a:cubicBezTo>
                  <a:cubicBezTo>
                    <a:pt x="2477" y="1466"/>
                    <a:pt x="3335" y="1573"/>
                    <a:pt x="4180" y="1692"/>
                  </a:cubicBezTo>
                  <a:lnTo>
                    <a:pt x="5418" y="1859"/>
                  </a:lnTo>
                  <a:cubicBezTo>
                    <a:pt x="5573" y="1871"/>
                    <a:pt x="5728" y="1895"/>
                    <a:pt x="5894" y="1918"/>
                  </a:cubicBezTo>
                  <a:cubicBezTo>
                    <a:pt x="6204" y="1942"/>
                    <a:pt x="6549" y="1990"/>
                    <a:pt x="6859" y="2049"/>
                  </a:cubicBezTo>
                  <a:cubicBezTo>
                    <a:pt x="7680" y="2228"/>
                    <a:pt x="8490" y="2407"/>
                    <a:pt x="9300" y="2597"/>
                  </a:cubicBezTo>
                  <a:cubicBezTo>
                    <a:pt x="9657" y="2692"/>
                    <a:pt x="10014" y="2764"/>
                    <a:pt x="10383" y="2847"/>
                  </a:cubicBezTo>
                  <a:cubicBezTo>
                    <a:pt x="10419" y="2847"/>
                    <a:pt x="10443" y="2871"/>
                    <a:pt x="10478" y="2871"/>
                  </a:cubicBezTo>
                  <a:cubicBezTo>
                    <a:pt x="10693" y="2907"/>
                    <a:pt x="10693" y="2930"/>
                    <a:pt x="10693" y="2966"/>
                  </a:cubicBezTo>
                  <a:cubicBezTo>
                    <a:pt x="10716" y="3192"/>
                    <a:pt x="10716" y="3419"/>
                    <a:pt x="10693" y="3645"/>
                  </a:cubicBezTo>
                  <a:cubicBezTo>
                    <a:pt x="10693" y="3704"/>
                    <a:pt x="10693" y="3776"/>
                    <a:pt x="10681" y="3835"/>
                  </a:cubicBezTo>
                  <a:cubicBezTo>
                    <a:pt x="10621" y="3883"/>
                    <a:pt x="10562" y="3919"/>
                    <a:pt x="10502" y="3978"/>
                  </a:cubicBezTo>
                  <a:cubicBezTo>
                    <a:pt x="10301" y="4151"/>
                    <a:pt x="10277" y="4215"/>
                    <a:pt x="10114" y="4215"/>
                  </a:cubicBezTo>
                  <a:cubicBezTo>
                    <a:pt x="10075" y="4215"/>
                    <a:pt x="10027" y="4211"/>
                    <a:pt x="9966" y="4204"/>
                  </a:cubicBezTo>
                  <a:cubicBezTo>
                    <a:pt x="9407" y="4133"/>
                    <a:pt x="8728" y="4014"/>
                    <a:pt x="8180" y="3966"/>
                  </a:cubicBezTo>
                  <a:cubicBezTo>
                    <a:pt x="7859" y="3942"/>
                    <a:pt x="7478" y="3919"/>
                    <a:pt x="7156" y="3895"/>
                  </a:cubicBezTo>
                  <a:lnTo>
                    <a:pt x="5680" y="3764"/>
                  </a:lnTo>
                  <a:cubicBezTo>
                    <a:pt x="5216" y="3716"/>
                    <a:pt x="4716" y="3800"/>
                    <a:pt x="4287" y="3609"/>
                  </a:cubicBezTo>
                  <a:cubicBezTo>
                    <a:pt x="3727" y="3371"/>
                    <a:pt x="2870" y="3478"/>
                    <a:pt x="2239" y="3419"/>
                  </a:cubicBezTo>
                  <a:cubicBezTo>
                    <a:pt x="2229" y="3418"/>
                    <a:pt x="2218" y="3417"/>
                    <a:pt x="2208" y="3417"/>
                  </a:cubicBezTo>
                  <a:cubicBezTo>
                    <a:pt x="2103" y="3417"/>
                    <a:pt x="2020" y="3468"/>
                    <a:pt x="1965" y="3490"/>
                  </a:cubicBezTo>
                  <a:cubicBezTo>
                    <a:pt x="1942" y="3502"/>
                    <a:pt x="1918" y="3502"/>
                    <a:pt x="1894" y="3526"/>
                  </a:cubicBezTo>
                  <a:lnTo>
                    <a:pt x="1703" y="3597"/>
                  </a:lnTo>
                  <a:lnTo>
                    <a:pt x="1763" y="3788"/>
                  </a:lnTo>
                  <a:cubicBezTo>
                    <a:pt x="1882" y="4181"/>
                    <a:pt x="2096" y="4335"/>
                    <a:pt x="2287" y="4359"/>
                  </a:cubicBezTo>
                  <a:lnTo>
                    <a:pt x="2323" y="4359"/>
                  </a:lnTo>
                  <a:cubicBezTo>
                    <a:pt x="3632" y="4454"/>
                    <a:pt x="4775" y="4562"/>
                    <a:pt x="5811" y="4669"/>
                  </a:cubicBezTo>
                  <a:cubicBezTo>
                    <a:pt x="6490" y="4740"/>
                    <a:pt x="7168" y="4812"/>
                    <a:pt x="7823" y="4907"/>
                  </a:cubicBezTo>
                  <a:lnTo>
                    <a:pt x="8430" y="4978"/>
                  </a:lnTo>
                  <a:cubicBezTo>
                    <a:pt x="8482" y="4987"/>
                    <a:pt x="8530" y="4990"/>
                    <a:pt x="8576" y="4990"/>
                  </a:cubicBezTo>
                  <a:cubicBezTo>
                    <a:pt x="8686" y="4990"/>
                    <a:pt x="8784" y="4972"/>
                    <a:pt x="8901" y="4972"/>
                  </a:cubicBezTo>
                  <a:cubicBezTo>
                    <a:pt x="8937" y="4972"/>
                    <a:pt x="8974" y="4974"/>
                    <a:pt x="9014" y="4978"/>
                  </a:cubicBezTo>
                  <a:cubicBezTo>
                    <a:pt x="9002" y="4990"/>
                    <a:pt x="8835" y="5133"/>
                    <a:pt x="8823" y="5133"/>
                  </a:cubicBezTo>
                  <a:cubicBezTo>
                    <a:pt x="8657" y="5228"/>
                    <a:pt x="8597" y="5288"/>
                    <a:pt x="8430" y="5395"/>
                  </a:cubicBezTo>
                  <a:cubicBezTo>
                    <a:pt x="8180" y="5562"/>
                    <a:pt x="7859" y="5728"/>
                    <a:pt x="7597" y="5907"/>
                  </a:cubicBezTo>
                  <a:cubicBezTo>
                    <a:pt x="7324" y="6103"/>
                    <a:pt x="7198" y="6207"/>
                    <a:pt x="6991" y="6207"/>
                  </a:cubicBezTo>
                  <a:cubicBezTo>
                    <a:pt x="6909" y="6207"/>
                    <a:pt x="6814" y="6191"/>
                    <a:pt x="6692" y="6157"/>
                  </a:cubicBezTo>
                  <a:cubicBezTo>
                    <a:pt x="6656" y="6142"/>
                    <a:pt x="6619" y="6137"/>
                    <a:pt x="6581" y="6137"/>
                  </a:cubicBezTo>
                  <a:cubicBezTo>
                    <a:pt x="6532" y="6137"/>
                    <a:pt x="6483" y="6145"/>
                    <a:pt x="6442" y="6145"/>
                  </a:cubicBezTo>
                  <a:lnTo>
                    <a:pt x="6347" y="6145"/>
                  </a:lnTo>
                  <a:cubicBezTo>
                    <a:pt x="6204" y="6121"/>
                    <a:pt x="6049" y="6121"/>
                    <a:pt x="5894" y="6109"/>
                  </a:cubicBezTo>
                  <a:cubicBezTo>
                    <a:pt x="5478" y="6086"/>
                    <a:pt x="5025" y="6062"/>
                    <a:pt x="4609" y="6026"/>
                  </a:cubicBezTo>
                  <a:cubicBezTo>
                    <a:pt x="4085" y="5967"/>
                    <a:pt x="3549" y="5883"/>
                    <a:pt x="3049" y="5812"/>
                  </a:cubicBezTo>
                  <a:cubicBezTo>
                    <a:pt x="2894" y="5788"/>
                    <a:pt x="2739" y="5764"/>
                    <a:pt x="2584" y="5740"/>
                  </a:cubicBezTo>
                  <a:cubicBezTo>
                    <a:pt x="2563" y="5737"/>
                    <a:pt x="2542" y="5735"/>
                    <a:pt x="2521" y="5735"/>
                  </a:cubicBezTo>
                  <a:cubicBezTo>
                    <a:pt x="2250" y="5735"/>
                    <a:pt x="2019" y="6010"/>
                    <a:pt x="1942" y="6264"/>
                  </a:cubicBezTo>
                  <a:lnTo>
                    <a:pt x="1930" y="6336"/>
                  </a:lnTo>
                  <a:lnTo>
                    <a:pt x="1965" y="6407"/>
                  </a:lnTo>
                  <a:cubicBezTo>
                    <a:pt x="2093" y="6757"/>
                    <a:pt x="2381" y="6776"/>
                    <a:pt x="2560" y="6776"/>
                  </a:cubicBezTo>
                  <a:cubicBezTo>
                    <a:pt x="2582" y="6776"/>
                    <a:pt x="2602" y="6776"/>
                    <a:pt x="2620" y="6776"/>
                  </a:cubicBezTo>
                  <a:cubicBezTo>
                    <a:pt x="2689" y="6773"/>
                    <a:pt x="2759" y="6772"/>
                    <a:pt x="2830" y="6772"/>
                  </a:cubicBezTo>
                  <a:cubicBezTo>
                    <a:pt x="3044" y="6772"/>
                    <a:pt x="3272" y="6785"/>
                    <a:pt x="3513" y="6812"/>
                  </a:cubicBezTo>
                  <a:cubicBezTo>
                    <a:pt x="4311" y="6895"/>
                    <a:pt x="5121" y="6990"/>
                    <a:pt x="5906" y="7074"/>
                  </a:cubicBezTo>
                  <a:lnTo>
                    <a:pt x="5871" y="7121"/>
                  </a:lnTo>
                  <a:cubicBezTo>
                    <a:pt x="5799" y="7193"/>
                    <a:pt x="5740" y="7252"/>
                    <a:pt x="5668" y="7288"/>
                  </a:cubicBezTo>
                  <a:cubicBezTo>
                    <a:pt x="4906" y="7693"/>
                    <a:pt x="4775" y="8324"/>
                    <a:pt x="4478" y="8979"/>
                  </a:cubicBezTo>
                  <a:cubicBezTo>
                    <a:pt x="4370" y="9217"/>
                    <a:pt x="4204" y="9515"/>
                    <a:pt x="4073" y="9729"/>
                  </a:cubicBezTo>
                  <a:cubicBezTo>
                    <a:pt x="4001" y="9860"/>
                    <a:pt x="4001" y="10217"/>
                    <a:pt x="4061" y="10348"/>
                  </a:cubicBezTo>
                  <a:cubicBezTo>
                    <a:pt x="4082" y="10399"/>
                    <a:pt x="4141" y="10413"/>
                    <a:pt x="4215" y="10413"/>
                  </a:cubicBezTo>
                  <a:cubicBezTo>
                    <a:pt x="4318" y="10413"/>
                    <a:pt x="4450" y="10385"/>
                    <a:pt x="4555" y="10385"/>
                  </a:cubicBezTo>
                  <a:cubicBezTo>
                    <a:pt x="4588" y="10385"/>
                    <a:pt x="4618" y="10388"/>
                    <a:pt x="4644" y="10396"/>
                  </a:cubicBezTo>
                  <a:lnTo>
                    <a:pt x="4680" y="10467"/>
                  </a:lnTo>
                  <a:cubicBezTo>
                    <a:pt x="4838" y="10500"/>
                    <a:pt x="5020" y="10540"/>
                    <a:pt x="5197" y="10540"/>
                  </a:cubicBezTo>
                  <a:cubicBezTo>
                    <a:pt x="5272" y="10540"/>
                    <a:pt x="5347" y="10533"/>
                    <a:pt x="5418" y="10515"/>
                  </a:cubicBezTo>
                  <a:cubicBezTo>
                    <a:pt x="5775" y="10443"/>
                    <a:pt x="6252" y="10503"/>
                    <a:pt x="6585" y="10396"/>
                  </a:cubicBezTo>
                  <a:cubicBezTo>
                    <a:pt x="6752" y="10348"/>
                    <a:pt x="6883" y="10277"/>
                    <a:pt x="7049" y="10217"/>
                  </a:cubicBezTo>
                  <a:cubicBezTo>
                    <a:pt x="7121" y="10205"/>
                    <a:pt x="7121" y="9955"/>
                    <a:pt x="7216" y="9955"/>
                  </a:cubicBezTo>
                  <a:cubicBezTo>
                    <a:pt x="7835" y="9967"/>
                    <a:pt x="8466" y="9979"/>
                    <a:pt x="9085" y="9979"/>
                  </a:cubicBezTo>
                  <a:cubicBezTo>
                    <a:pt x="9538" y="9991"/>
                    <a:pt x="9978" y="9991"/>
                    <a:pt x="10431" y="10015"/>
                  </a:cubicBezTo>
                  <a:cubicBezTo>
                    <a:pt x="10502" y="10015"/>
                    <a:pt x="10562" y="9991"/>
                    <a:pt x="10609" y="9979"/>
                  </a:cubicBezTo>
                  <a:cubicBezTo>
                    <a:pt x="10621" y="9979"/>
                    <a:pt x="10633" y="9967"/>
                    <a:pt x="10669" y="9967"/>
                  </a:cubicBezTo>
                  <a:lnTo>
                    <a:pt x="10836" y="9931"/>
                  </a:lnTo>
                  <a:lnTo>
                    <a:pt x="10847" y="9777"/>
                  </a:lnTo>
                  <a:cubicBezTo>
                    <a:pt x="10871" y="9610"/>
                    <a:pt x="10836" y="9431"/>
                    <a:pt x="10740" y="9324"/>
                  </a:cubicBezTo>
                  <a:cubicBezTo>
                    <a:pt x="10657" y="9217"/>
                    <a:pt x="10514" y="9181"/>
                    <a:pt x="10335" y="9181"/>
                  </a:cubicBezTo>
                  <a:lnTo>
                    <a:pt x="8311" y="9181"/>
                  </a:lnTo>
                  <a:cubicBezTo>
                    <a:pt x="8216" y="9181"/>
                    <a:pt x="8296" y="9196"/>
                    <a:pt x="8271" y="9196"/>
                  </a:cubicBezTo>
                  <a:cubicBezTo>
                    <a:pt x="8265" y="9196"/>
                    <a:pt x="8252" y="9195"/>
                    <a:pt x="8228" y="9193"/>
                  </a:cubicBezTo>
                  <a:cubicBezTo>
                    <a:pt x="8931" y="8586"/>
                    <a:pt x="9490" y="8288"/>
                    <a:pt x="10181" y="7764"/>
                  </a:cubicBezTo>
                  <a:cubicBezTo>
                    <a:pt x="10514" y="7514"/>
                    <a:pt x="10871" y="7240"/>
                    <a:pt x="11217" y="6955"/>
                  </a:cubicBezTo>
                  <a:lnTo>
                    <a:pt x="11217" y="6955"/>
                  </a:lnTo>
                  <a:cubicBezTo>
                    <a:pt x="11264" y="7395"/>
                    <a:pt x="11193" y="7598"/>
                    <a:pt x="11228" y="8050"/>
                  </a:cubicBezTo>
                  <a:cubicBezTo>
                    <a:pt x="11288" y="8669"/>
                    <a:pt x="11336" y="9300"/>
                    <a:pt x="11395" y="9919"/>
                  </a:cubicBezTo>
                  <a:cubicBezTo>
                    <a:pt x="11431" y="10217"/>
                    <a:pt x="11455" y="10515"/>
                    <a:pt x="11514" y="10908"/>
                  </a:cubicBezTo>
                  <a:cubicBezTo>
                    <a:pt x="11562" y="11158"/>
                    <a:pt x="11586" y="11408"/>
                    <a:pt x="11633" y="11682"/>
                  </a:cubicBezTo>
                  <a:cubicBezTo>
                    <a:pt x="11705" y="12134"/>
                    <a:pt x="11788" y="12598"/>
                    <a:pt x="11848" y="13075"/>
                  </a:cubicBezTo>
                  <a:cubicBezTo>
                    <a:pt x="11967" y="14158"/>
                    <a:pt x="12062" y="15277"/>
                    <a:pt x="12157" y="16349"/>
                  </a:cubicBezTo>
                  <a:cubicBezTo>
                    <a:pt x="12205" y="16896"/>
                    <a:pt x="12264" y="17432"/>
                    <a:pt x="12300" y="17992"/>
                  </a:cubicBezTo>
                  <a:cubicBezTo>
                    <a:pt x="12324" y="18182"/>
                    <a:pt x="12348" y="18373"/>
                    <a:pt x="12360" y="18563"/>
                  </a:cubicBezTo>
                  <a:cubicBezTo>
                    <a:pt x="12395" y="18849"/>
                    <a:pt x="12419" y="19159"/>
                    <a:pt x="12455" y="19444"/>
                  </a:cubicBezTo>
                  <a:cubicBezTo>
                    <a:pt x="12467" y="19587"/>
                    <a:pt x="12455" y="19623"/>
                    <a:pt x="12455" y="19623"/>
                  </a:cubicBezTo>
                  <a:cubicBezTo>
                    <a:pt x="12455" y="19623"/>
                    <a:pt x="12419" y="19659"/>
                    <a:pt x="12288" y="19659"/>
                  </a:cubicBezTo>
                  <a:cubicBezTo>
                    <a:pt x="12240" y="19659"/>
                    <a:pt x="12181" y="19659"/>
                    <a:pt x="12145" y="19635"/>
                  </a:cubicBezTo>
                  <a:lnTo>
                    <a:pt x="12086" y="19635"/>
                  </a:lnTo>
                  <a:cubicBezTo>
                    <a:pt x="11705" y="19599"/>
                    <a:pt x="11324" y="19552"/>
                    <a:pt x="10955" y="19516"/>
                  </a:cubicBezTo>
                  <a:cubicBezTo>
                    <a:pt x="10097" y="19432"/>
                    <a:pt x="9204" y="19325"/>
                    <a:pt x="8347" y="19242"/>
                  </a:cubicBezTo>
                  <a:cubicBezTo>
                    <a:pt x="6633" y="19040"/>
                    <a:pt x="4799" y="18825"/>
                    <a:pt x="2573" y="18539"/>
                  </a:cubicBezTo>
                  <a:cubicBezTo>
                    <a:pt x="2382" y="18504"/>
                    <a:pt x="2168" y="18492"/>
                    <a:pt x="2120" y="18444"/>
                  </a:cubicBezTo>
                  <a:cubicBezTo>
                    <a:pt x="2084" y="18409"/>
                    <a:pt x="2061" y="18182"/>
                    <a:pt x="2049" y="18028"/>
                  </a:cubicBezTo>
                  <a:cubicBezTo>
                    <a:pt x="2001" y="17480"/>
                    <a:pt x="1977" y="16932"/>
                    <a:pt x="1930" y="16396"/>
                  </a:cubicBezTo>
                  <a:cubicBezTo>
                    <a:pt x="1906" y="15872"/>
                    <a:pt x="1870" y="15337"/>
                    <a:pt x="1822" y="14813"/>
                  </a:cubicBezTo>
                  <a:lnTo>
                    <a:pt x="1430" y="10265"/>
                  </a:lnTo>
                  <a:cubicBezTo>
                    <a:pt x="1322" y="9062"/>
                    <a:pt x="1215" y="7836"/>
                    <a:pt x="1108" y="6633"/>
                  </a:cubicBezTo>
                  <a:cubicBezTo>
                    <a:pt x="1037" y="5800"/>
                    <a:pt x="977" y="4907"/>
                    <a:pt x="918" y="3907"/>
                  </a:cubicBezTo>
                  <a:cubicBezTo>
                    <a:pt x="906" y="3669"/>
                    <a:pt x="906" y="3419"/>
                    <a:pt x="906" y="3180"/>
                  </a:cubicBezTo>
                  <a:lnTo>
                    <a:pt x="906" y="2692"/>
                  </a:lnTo>
                  <a:cubicBezTo>
                    <a:pt x="906" y="2526"/>
                    <a:pt x="894" y="2359"/>
                    <a:pt x="894" y="2216"/>
                  </a:cubicBezTo>
                  <a:cubicBezTo>
                    <a:pt x="870" y="1978"/>
                    <a:pt x="858" y="1716"/>
                    <a:pt x="870" y="1478"/>
                  </a:cubicBezTo>
                  <a:cubicBezTo>
                    <a:pt x="870" y="1359"/>
                    <a:pt x="894" y="1335"/>
                    <a:pt x="894" y="1335"/>
                  </a:cubicBezTo>
                  <a:cubicBezTo>
                    <a:pt x="894" y="1335"/>
                    <a:pt x="918" y="1323"/>
                    <a:pt x="1037" y="1299"/>
                  </a:cubicBezTo>
                  <a:close/>
                  <a:moveTo>
                    <a:pt x="16506" y="1"/>
                  </a:moveTo>
                  <a:cubicBezTo>
                    <a:pt x="16320" y="1"/>
                    <a:pt x="16132" y="49"/>
                    <a:pt x="15955" y="144"/>
                  </a:cubicBezTo>
                  <a:cubicBezTo>
                    <a:pt x="15324" y="490"/>
                    <a:pt x="14729" y="883"/>
                    <a:pt x="14253" y="1240"/>
                  </a:cubicBezTo>
                  <a:cubicBezTo>
                    <a:pt x="13645" y="1692"/>
                    <a:pt x="13026" y="2133"/>
                    <a:pt x="12431" y="2585"/>
                  </a:cubicBezTo>
                  <a:cubicBezTo>
                    <a:pt x="12157" y="2788"/>
                    <a:pt x="11871" y="3014"/>
                    <a:pt x="11586" y="3216"/>
                  </a:cubicBezTo>
                  <a:cubicBezTo>
                    <a:pt x="11574" y="3240"/>
                    <a:pt x="11538" y="3252"/>
                    <a:pt x="11526" y="3264"/>
                  </a:cubicBezTo>
                  <a:cubicBezTo>
                    <a:pt x="11526" y="3133"/>
                    <a:pt x="11514" y="3014"/>
                    <a:pt x="11514" y="2895"/>
                  </a:cubicBezTo>
                  <a:cubicBezTo>
                    <a:pt x="11502" y="2347"/>
                    <a:pt x="11145" y="2168"/>
                    <a:pt x="10847" y="2109"/>
                  </a:cubicBezTo>
                  <a:cubicBezTo>
                    <a:pt x="10669" y="2073"/>
                    <a:pt x="10490" y="2026"/>
                    <a:pt x="10312" y="1990"/>
                  </a:cubicBezTo>
                  <a:cubicBezTo>
                    <a:pt x="10169" y="1954"/>
                    <a:pt x="10038" y="1930"/>
                    <a:pt x="9895" y="1895"/>
                  </a:cubicBezTo>
                  <a:cubicBezTo>
                    <a:pt x="8954" y="1704"/>
                    <a:pt x="8002" y="1525"/>
                    <a:pt x="7061" y="1335"/>
                  </a:cubicBezTo>
                  <a:cubicBezTo>
                    <a:pt x="7002" y="1311"/>
                    <a:pt x="6954" y="1311"/>
                    <a:pt x="6906" y="1299"/>
                  </a:cubicBezTo>
                  <a:cubicBezTo>
                    <a:pt x="6680" y="1252"/>
                    <a:pt x="6454" y="1216"/>
                    <a:pt x="6216" y="1192"/>
                  </a:cubicBezTo>
                  <a:cubicBezTo>
                    <a:pt x="4894" y="1121"/>
                    <a:pt x="3549" y="859"/>
                    <a:pt x="2382" y="633"/>
                  </a:cubicBezTo>
                  <a:cubicBezTo>
                    <a:pt x="1977" y="561"/>
                    <a:pt x="1584" y="513"/>
                    <a:pt x="1144" y="478"/>
                  </a:cubicBezTo>
                  <a:cubicBezTo>
                    <a:pt x="1104" y="475"/>
                    <a:pt x="1063" y="474"/>
                    <a:pt x="1022" y="474"/>
                  </a:cubicBezTo>
                  <a:cubicBezTo>
                    <a:pt x="879" y="474"/>
                    <a:pt x="729" y="491"/>
                    <a:pt x="572" y="537"/>
                  </a:cubicBezTo>
                  <a:cubicBezTo>
                    <a:pt x="72" y="680"/>
                    <a:pt x="1" y="859"/>
                    <a:pt x="13" y="1347"/>
                  </a:cubicBezTo>
                  <a:cubicBezTo>
                    <a:pt x="37" y="1883"/>
                    <a:pt x="60" y="2430"/>
                    <a:pt x="72" y="2966"/>
                  </a:cubicBezTo>
                  <a:cubicBezTo>
                    <a:pt x="84" y="3490"/>
                    <a:pt x="96" y="4026"/>
                    <a:pt x="132" y="4562"/>
                  </a:cubicBezTo>
                  <a:cubicBezTo>
                    <a:pt x="144" y="4931"/>
                    <a:pt x="191" y="5300"/>
                    <a:pt x="215" y="5657"/>
                  </a:cubicBezTo>
                  <a:lnTo>
                    <a:pt x="251" y="5943"/>
                  </a:lnTo>
                  <a:cubicBezTo>
                    <a:pt x="275" y="6169"/>
                    <a:pt x="298" y="6371"/>
                    <a:pt x="322" y="6598"/>
                  </a:cubicBezTo>
                  <a:cubicBezTo>
                    <a:pt x="358" y="6895"/>
                    <a:pt x="394" y="7193"/>
                    <a:pt x="429" y="7491"/>
                  </a:cubicBezTo>
                  <a:lnTo>
                    <a:pt x="501" y="8360"/>
                  </a:lnTo>
                  <a:cubicBezTo>
                    <a:pt x="632" y="9824"/>
                    <a:pt x="775" y="11348"/>
                    <a:pt x="894" y="12848"/>
                  </a:cubicBezTo>
                  <a:cubicBezTo>
                    <a:pt x="953" y="13682"/>
                    <a:pt x="1013" y="14551"/>
                    <a:pt x="1049" y="15384"/>
                  </a:cubicBezTo>
                  <a:cubicBezTo>
                    <a:pt x="1072" y="15718"/>
                    <a:pt x="1084" y="16063"/>
                    <a:pt x="1108" y="16408"/>
                  </a:cubicBezTo>
                  <a:cubicBezTo>
                    <a:pt x="1132" y="16611"/>
                    <a:pt x="1132" y="16813"/>
                    <a:pt x="1144" y="17015"/>
                  </a:cubicBezTo>
                  <a:cubicBezTo>
                    <a:pt x="1156" y="17420"/>
                    <a:pt x="1191" y="17825"/>
                    <a:pt x="1215" y="18218"/>
                  </a:cubicBezTo>
                  <a:cubicBezTo>
                    <a:pt x="1227" y="18397"/>
                    <a:pt x="1287" y="18575"/>
                    <a:pt x="1334" y="18742"/>
                  </a:cubicBezTo>
                  <a:cubicBezTo>
                    <a:pt x="1465" y="19135"/>
                    <a:pt x="1739" y="19337"/>
                    <a:pt x="2144" y="19373"/>
                  </a:cubicBezTo>
                  <a:cubicBezTo>
                    <a:pt x="2525" y="19397"/>
                    <a:pt x="2930" y="19456"/>
                    <a:pt x="3299" y="19504"/>
                  </a:cubicBezTo>
                  <a:cubicBezTo>
                    <a:pt x="3489" y="19528"/>
                    <a:pt x="3692" y="19552"/>
                    <a:pt x="3882" y="19575"/>
                  </a:cubicBezTo>
                  <a:lnTo>
                    <a:pt x="4954" y="19694"/>
                  </a:lnTo>
                  <a:cubicBezTo>
                    <a:pt x="5930" y="19813"/>
                    <a:pt x="6930" y="19921"/>
                    <a:pt x="7918" y="20040"/>
                  </a:cubicBezTo>
                  <a:cubicBezTo>
                    <a:pt x="9431" y="20206"/>
                    <a:pt x="10681" y="20349"/>
                    <a:pt x="11990" y="20468"/>
                  </a:cubicBezTo>
                  <a:cubicBezTo>
                    <a:pt x="12062" y="20468"/>
                    <a:pt x="12157" y="20480"/>
                    <a:pt x="12229" y="20480"/>
                  </a:cubicBezTo>
                  <a:cubicBezTo>
                    <a:pt x="12395" y="20480"/>
                    <a:pt x="12562" y="20468"/>
                    <a:pt x="12717" y="20456"/>
                  </a:cubicBezTo>
                  <a:cubicBezTo>
                    <a:pt x="12824" y="20444"/>
                    <a:pt x="12943" y="20444"/>
                    <a:pt x="13062" y="20421"/>
                  </a:cubicBezTo>
                  <a:lnTo>
                    <a:pt x="13276" y="20409"/>
                  </a:lnTo>
                  <a:lnTo>
                    <a:pt x="13276" y="20206"/>
                  </a:lnTo>
                  <a:lnTo>
                    <a:pt x="13276" y="20028"/>
                  </a:lnTo>
                  <a:lnTo>
                    <a:pt x="13276" y="19730"/>
                  </a:lnTo>
                  <a:lnTo>
                    <a:pt x="13169" y="18694"/>
                  </a:lnTo>
                  <a:cubicBezTo>
                    <a:pt x="13038" y="17349"/>
                    <a:pt x="12883" y="15944"/>
                    <a:pt x="12717" y="14575"/>
                  </a:cubicBezTo>
                  <a:cubicBezTo>
                    <a:pt x="12645" y="13932"/>
                    <a:pt x="12574" y="13301"/>
                    <a:pt x="12502" y="12670"/>
                  </a:cubicBezTo>
                  <a:cubicBezTo>
                    <a:pt x="12395" y="11777"/>
                    <a:pt x="12276" y="10872"/>
                    <a:pt x="12181" y="9967"/>
                  </a:cubicBezTo>
                  <a:cubicBezTo>
                    <a:pt x="12109" y="9229"/>
                    <a:pt x="12062" y="8491"/>
                    <a:pt x="12026" y="7764"/>
                  </a:cubicBezTo>
                  <a:cubicBezTo>
                    <a:pt x="11990" y="7348"/>
                    <a:pt x="11979" y="6931"/>
                    <a:pt x="11943" y="6514"/>
                  </a:cubicBezTo>
                  <a:cubicBezTo>
                    <a:pt x="11931" y="6240"/>
                    <a:pt x="12002" y="6074"/>
                    <a:pt x="12229" y="5931"/>
                  </a:cubicBezTo>
                  <a:cubicBezTo>
                    <a:pt x="13348" y="5145"/>
                    <a:pt x="14479" y="4335"/>
                    <a:pt x="15681" y="3442"/>
                  </a:cubicBezTo>
                  <a:cubicBezTo>
                    <a:pt x="16324" y="2978"/>
                    <a:pt x="16824" y="2585"/>
                    <a:pt x="17265" y="2192"/>
                  </a:cubicBezTo>
                  <a:cubicBezTo>
                    <a:pt x="17646" y="1883"/>
                    <a:pt x="17765" y="1418"/>
                    <a:pt x="17622" y="906"/>
                  </a:cubicBezTo>
                  <a:cubicBezTo>
                    <a:pt x="17515" y="525"/>
                    <a:pt x="17265" y="228"/>
                    <a:pt x="16920" y="85"/>
                  </a:cubicBezTo>
                  <a:cubicBezTo>
                    <a:pt x="16786" y="28"/>
                    <a:pt x="16647" y="1"/>
                    <a:pt x="16506"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2" name="Google Shape;452;p49"/>
            <p:cNvSpPr/>
            <p:nvPr/>
          </p:nvSpPr>
          <p:spPr>
            <a:xfrm>
              <a:off x="5527475" y="2424525"/>
              <a:ext cx="263725" cy="210775"/>
            </a:xfrm>
            <a:custGeom>
              <a:avLst/>
              <a:gdLst/>
              <a:ahLst/>
              <a:cxnLst/>
              <a:rect l="l" t="t" r="r" b="b"/>
              <a:pathLst>
                <a:path w="10549" h="8431" extrusionOk="0">
                  <a:moveTo>
                    <a:pt x="0" y="7002"/>
                  </a:moveTo>
                  <a:cubicBezTo>
                    <a:pt x="250" y="7526"/>
                    <a:pt x="453" y="7954"/>
                    <a:pt x="667" y="8431"/>
                  </a:cubicBezTo>
                  <a:cubicBezTo>
                    <a:pt x="822" y="8335"/>
                    <a:pt x="976" y="8276"/>
                    <a:pt x="1107" y="8180"/>
                  </a:cubicBezTo>
                  <a:cubicBezTo>
                    <a:pt x="2060" y="7430"/>
                    <a:pt x="2977" y="6668"/>
                    <a:pt x="3941" y="5942"/>
                  </a:cubicBezTo>
                  <a:cubicBezTo>
                    <a:pt x="4977" y="5168"/>
                    <a:pt x="6037" y="4454"/>
                    <a:pt x="7072" y="3692"/>
                  </a:cubicBezTo>
                  <a:cubicBezTo>
                    <a:pt x="8037" y="2977"/>
                    <a:pt x="9001" y="2251"/>
                    <a:pt x="9954" y="1537"/>
                  </a:cubicBezTo>
                  <a:cubicBezTo>
                    <a:pt x="10108" y="1418"/>
                    <a:pt x="10239" y="1275"/>
                    <a:pt x="10359" y="1120"/>
                  </a:cubicBezTo>
                  <a:cubicBezTo>
                    <a:pt x="10549" y="870"/>
                    <a:pt x="10549" y="584"/>
                    <a:pt x="10370" y="346"/>
                  </a:cubicBezTo>
                  <a:cubicBezTo>
                    <a:pt x="10216" y="108"/>
                    <a:pt x="9942" y="1"/>
                    <a:pt x="9632" y="108"/>
                  </a:cubicBezTo>
                  <a:cubicBezTo>
                    <a:pt x="9418" y="179"/>
                    <a:pt x="9216" y="299"/>
                    <a:pt x="9037" y="418"/>
                  </a:cubicBezTo>
                  <a:cubicBezTo>
                    <a:pt x="7537" y="1513"/>
                    <a:pt x="6048" y="2620"/>
                    <a:pt x="4536" y="3716"/>
                  </a:cubicBezTo>
                  <a:cubicBezTo>
                    <a:pt x="3393" y="4549"/>
                    <a:pt x="2215" y="5335"/>
                    <a:pt x="1060" y="6168"/>
                  </a:cubicBezTo>
                  <a:cubicBezTo>
                    <a:pt x="714" y="6430"/>
                    <a:pt x="345" y="6728"/>
                    <a:pt x="0" y="700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3" name="Google Shape;453;p49"/>
            <p:cNvSpPr/>
            <p:nvPr/>
          </p:nvSpPr>
          <p:spPr>
            <a:xfrm>
              <a:off x="5502450" y="2609075"/>
              <a:ext cx="33375" cy="39625"/>
            </a:xfrm>
            <a:custGeom>
              <a:avLst/>
              <a:gdLst/>
              <a:ahLst/>
              <a:cxnLst/>
              <a:rect l="l" t="t" r="r" b="b"/>
              <a:pathLst>
                <a:path w="1335" h="1585" extrusionOk="0">
                  <a:moveTo>
                    <a:pt x="692" y="1584"/>
                  </a:moveTo>
                  <a:cubicBezTo>
                    <a:pt x="763" y="1572"/>
                    <a:pt x="870" y="1537"/>
                    <a:pt x="977" y="1513"/>
                  </a:cubicBezTo>
                  <a:cubicBezTo>
                    <a:pt x="1287" y="1370"/>
                    <a:pt x="1334" y="1251"/>
                    <a:pt x="1215" y="941"/>
                  </a:cubicBezTo>
                  <a:cubicBezTo>
                    <a:pt x="1132" y="763"/>
                    <a:pt x="1061" y="584"/>
                    <a:pt x="953" y="417"/>
                  </a:cubicBezTo>
                  <a:cubicBezTo>
                    <a:pt x="715" y="36"/>
                    <a:pt x="453" y="1"/>
                    <a:pt x="144" y="334"/>
                  </a:cubicBezTo>
                  <a:cubicBezTo>
                    <a:pt x="84" y="394"/>
                    <a:pt x="49" y="465"/>
                    <a:pt x="1" y="525"/>
                  </a:cubicBezTo>
                  <a:cubicBezTo>
                    <a:pt x="227" y="858"/>
                    <a:pt x="441" y="1191"/>
                    <a:pt x="692" y="158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4" name="Google Shape;454;p49"/>
            <p:cNvSpPr/>
            <p:nvPr/>
          </p:nvSpPr>
          <p:spPr>
            <a:xfrm>
              <a:off x="5487575" y="2634975"/>
              <a:ext cx="20275" cy="22950"/>
            </a:xfrm>
            <a:custGeom>
              <a:avLst/>
              <a:gdLst/>
              <a:ahLst/>
              <a:cxnLst/>
              <a:rect l="l" t="t" r="r" b="b"/>
              <a:pathLst>
                <a:path w="811" h="918" extrusionOk="0">
                  <a:moveTo>
                    <a:pt x="382" y="1"/>
                  </a:moveTo>
                  <a:lnTo>
                    <a:pt x="1" y="739"/>
                  </a:lnTo>
                  <a:cubicBezTo>
                    <a:pt x="298" y="917"/>
                    <a:pt x="525" y="775"/>
                    <a:pt x="751" y="667"/>
                  </a:cubicBezTo>
                  <a:cubicBezTo>
                    <a:pt x="810" y="358"/>
                    <a:pt x="644" y="179"/>
                    <a:pt x="382"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5" name="Google Shape;455;p49"/>
            <p:cNvSpPr/>
            <p:nvPr/>
          </p:nvSpPr>
          <p:spPr>
            <a:xfrm>
              <a:off x="5378625" y="2437325"/>
              <a:ext cx="302150" cy="470025"/>
            </a:xfrm>
            <a:custGeom>
              <a:avLst/>
              <a:gdLst/>
              <a:ahLst/>
              <a:cxnLst/>
              <a:rect l="l" t="t" r="r" b="b"/>
              <a:pathLst>
                <a:path w="12086" h="18801" extrusionOk="0">
                  <a:moveTo>
                    <a:pt x="12074" y="18348"/>
                  </a:moveTo>
                  <a:cubicBezTo>
                    <a:pt x="12038" y="17860"/>
                    <a:pt x="11967" y="17384"/>
                    <a:pt x="11919" y="16896"/>
                  </a:cubicBezTo>
                  <a:cubicBezTo>
                    <a:pt x="11776" y="15253"/>
                    <a:pt x="11621" y="13622"/>
                    <a:pt x="11467" y="11979"/>
                  </a:cubicBezTo>
                  <a:cubicBezTo>
                    <a:pt x="11383" y="11252"/>
                    <a:pt x="11240" y="10538"/>
                    <a:pt x="11133" y="9812"/>
                  </a:cubicBezTo>
                  <a:cubicBezTo>
                    <a:pt x="11086" y="9478"/>
                    <a:pt x="11050" y="9169"/>
                    <a:pt x="11014" y="8835"/>
                  </a:cubicBezTo>
                  <a:cubicBezTo>
                    <a:pt x="10907" y="7776"/>
                    <a:pt x="10824" y="6728"/>
                    <a:pt x="10728" y="5668"/>
                  </a:cubicBezTo>
                  <a:cubicBezTo>
                    <a:pt x="10169" y="6085"/>
                    <a:pt x="9585" y="6502"/>
                    <a:pt x="9121" y="6835"/>
                  </a:cubicBezTo>
                  <a:lnTo>
                    <a:pt x="9121" y="6835"/>
                  </a:lnTo>
                  <a:cubicBezTo>
                    <a:pt x="9121" y="6835"/>
                    <a:pt x="8312" y="7454"/>
                    <a:pt x="7478" y="8109"/>
                  </a:cubicBezTo>
                  <a:cubicBezTo>
                    <a:pt x="7692" y="8145"/>
                    <a:pt x="8038" y="8169"/>
                    <a:pt x="8371" y="8169"/>
                  </a:cubicBezTo>
                  <a:cubicBezTo>
                    <a:pt x="8883" y="8157"/>
                    <a:pt x="9931" y="8049"/>
                    <a:pt x="10097" y="8240"/>
                  </a:cubicBezTo>
                  <a:cubicBezTo>
                    <a:pt x="10252" y="8454"/>
                    <a:pt x="10300" y="8704"/>
                    <a:pt x="10181" y="8740"/>
                  </a:cubicBezTo>
                  <a:cubicBezTo>
                    <a:pt x="10074" y="8764"/>
                    <a:pt x="7299" y="8740"/>
                    <a:pt x="6704" y="8740"/>
                  </a:cubicBezTo>
                  <a:cubicBezTo>
                    <a:pt x="5764" y="9478"/>
                    <a:pt x="3680" y="9431"/>
                    <a:pt x="3513" y="9133"/>
                  </a:cubicBezTo>
                  <a:cubicBezTo>
                    <a:pt x="3347" y="8835"/>
                    <a:pt x="4109" y="7549"/>
                    <a:pt x="4371" y="7085"/>
                  </a:cubicBezTo>
                  <a:cubicBezTo>
                    <a:pt x="4644" y="6621"/>
                    <a:pt x="5466" y="6025"/>
                    <a:pt x="5466" y="6025"/>
                  </a:cubicBezTo>
                  <a:lnTo>
                    <a:pt x="5621" y="5906"/>
                  </a:lnTo>
                  <a:cubicBezTo>
                    <a:pt x="4728" y="5835"/>
                    <a:pt x="2549" y="5621"/>
                    <a:pt x="1846" y="5454"/>
                  </a:cubicBezTo>
                  <a:cubicBezTo>
                    <a:pt x="1775" y="5454"/>
                    <a:pt x="1692" y="5430"/>
                    <a:pt x="1632" y="5394"/>
                  </a:cubicBezTo>
                  <a:lnTo>
                    <a:pt x="1632" y="5394"/>
                  </a:lnTo>
                  <a:cubicBezTo>
                    <a:pt x="1323" y="5204"/>
                    <a:pt x="1454" y="4835"/>
                    <a:pt x="1799" y="4751"/>
                  </a:cubicBezTo>
                  <a:cubicBezTo>
                    <a:pt x="2144" y="4668"/>
                    <a:pt x="4942" y="5168"/>
                    <a:pt x="5406" y="5132"/>
                  </a:cubicBezTo>
                  <a:cubicBezTo>
                    <a:pt x="5716" y="5121"/>
                    <a:pt x="6133" y="5192"/>
                    <a:pt x="6371" y="5252"/>
                  </a:cubicBezTo>
                  <a:lnTo>
                    <a:pt x="7680" y="4478"/>
                  </a:lnTo>
                  <a:cubicBezTo>
                    <a:pt x="7931" y="4287"/>
                    <a:pt x="8276" y="4037"/>
                    <a:pt x="8585" y="3811"/>
                  </a:cubicBezTo>
                  <a:cubicBezTo>
                    <a:pt x="7859" y="3704"/>
                    <a:pt x="5906" y="3442"/>
                    <a:pt x="4394" y="3275"/>
                  </a:cubicBezTo>
                  <a:cubicBezTo>
                    <a:pt x="3823" y="3216"/>
                    <a:pt x="3239" y="3168"/>
                    <a:pt x="2668" y="3120"/>
                  </a:cubicBezTo>
                  <a:cubicBezTo>
                    <a:pt x="1977" y="3096"/>
                    <a:pt x="1727" y="3085"/>
                    <a:pt x="1596" y="3037"/>
                  </a:cubicBezTo>
                  <a:cubicBezTo>
                    <a:pt x="1477" y="3013"/>
                    <a:pt x="1382" y="2989"/>
                    <a:pt x="1311" y="2870"/>
                  </a:cubicBezTo>
                  <a:lnTo>
                    <a:pt x="1311" y="2870"/>
                  </a:lnTo>
                  <a:cubicBezTo>
                    <a:pt x="1013" y="2704"/>
                    <a:pt x="1192" y="2561"/>
                    <a:pt x="1608" y="2406"/>
                  </a:cubicBezTo>
                  <a:cubicBezTo>
                    <a:pt x="2025" y="2263"/>
                    <a:pt x="9419" y="3227"/>
                    <a:pt x="9419" y="3227"/>
                  </a:cubicBezTo>
                  <a:cubicBezTo>
                    <a:pt x="9645" y="3061"/>
                    <a:pt x="9943" y="2858"/>
                    <a:pt x="10288" y="2620"/>
                  </a:cubicBezTo>
                  <a:cubicBezTo>
                    <a:pt x="10300" y="2358"/>
                    <a:pt x="10312" y="2108"/>
                    <a:pt x="10288" y="1858"/>
                  </a:cubicBezTo>
                  <a:cubicBezTo>
                    <a:pt x="10252" y="1584"/>
                    <a:pt x="10002" y="1584"/>
                    <a:pt x="9788" y="1525"/>
                  </a:cubicBezTo>
                  <a:cubicBezTo>
                    <a:pt x="8621" y="1263"/>
                    <a:pt x="7442" y="977"/>
                    <a:pt x="6264" y="739"/>
                  </a:cubicBezTo>
                  <a:cubicBezTo>
                    <a:pt x="5787" y="632"/>
                    <a:pt x="5299" y="608"/>
                    <a:pt x="4811" y="549"/>
                  </a:cubicBezTo>
                  <a:cubicBezTo>
                    <a:pt x="3537" y="382"/>
                    <a:pt x="2287" y="203"/>
                    <a:pt x="1025" y="37"/>
                  </a:cubicBezTo>
                  <a:cubicBezTo>
                    <a:pt x="822" y="13"/>
                    <a:pt x="608" y="1"/>
                    <a:pt x="382" y="1"/>
                  </a:cubicBezTo>
                  <a:cubicBezTo>
                    <a:pt x="108" y="13"/>
                    <a:pt x="1" y="96"/>
                    <a:pt x="1" y="382"/>
                  </a:cubicBezTo>
                  <a:cubicBezTo>
                    <a:pt x="1" y="787"/>
                    <a:pt x="25" y="1203"/>
                    <a:pt x="49" y="1608"/>
                  </a:cubicBezTo>
                  <a:cubicBezTo>
                    <a:pt x="60" y="2001"/>
                    <a:pt x="25" y="2418"/>
                    <a:pt x="60" y="2823"/>
                  </a:cubicBezTo>
                  <a:cubicBezTo>
                    <a:pt x="120" y="3728"/>
                    <a:pt x="180" y="4644"/>
                    <a:pt x="251" y="5549"/>
                  </a:cubicBezTo>
                  <a:cubicBezTo>
                    <a:pt x="489" y="8276"/>
                    <a:pt x="739" y="10990"/>
                    <a:pt x="965" y="13729"/>
                  </a:cubicBezTo>
                  <a:cubicBezTo>
                    <a:pt x="1061" y="14812"/>
                    <a:pt x="1096" y="15872"/>
                    <a:pt x="1192" y="16955"/>
                  </a:cubicBezTo>
                  <a:cubicBezTo>
                    <a:pt x="1251" y="17563"/>
                    <a:pt x="1275" y="17574"/>
                    <a:pt x="1906" y="17646"/>
                  </a:cubicBezTo>
                  <a:cubicBezTo>
                    <a:pt x="3823" y="17884"/>
                    <a:pt x="5764" y="18110"/>
                    <a:pt x="7680" y="18348"/>
                  </a:cubicBezTo>
                  <a:cubicBezTo>
                    <a:pt x="8931" y="18503"/>
                    <a:pt x="10169" y="18634"/>
                    <a:pt x="11419" y="18765"/>
                  </a:cubicBezTo>
                  <a:cubicBezTo>
                    <a:pt x="11490" y="18777"/>
                    <a:pt x="11574" y="18801"/>
                    <a:pt x="11657" y="18777"/>
                  </a:cubicBezTo>
                  <a:cubicBezTo>
                    <a:pt x="11979" y="18765"/>
                    <a:pt x="12086" y="18682"/>
                    <a:pt x="12074" y="18348"/>
                  </a:cubicBezTo>
                  <a:close/>
                  <a:moveTo>
                    <a:pt x="5490" y="12979"/>
                  </a:moveTo>
                  <a:cubicBezTo>
                    <a:pt x="4740" y="13741"/>
                    <a:pt x="4382" y="14717"/>
                    <a:pt x="3870" y="15646"/>
                  </a:cubicBezTo>
                  <a:cubicBezTo>
                    <a:pt x="3787" y="15800"/>
                    <a:pt x="3680" y="15967"/>
                    <a:pt x="3525" y="16122"/>
                  </a:cubicBezTo>
                  <a:cubicBezTo>
                    <a:pt x="3156" y="15372"/>
                    <a:pt x="3013" y="14586"/>
                    <a:pt x="2799" y="13824"/>
                  </a:cubicBezTo>
                  <a:cubicBezTo>
                    <a:pt x="2787" y="13764"/>
                    <a:pt x="2882" y="13693"/>
                    <a:pt x="2989" y="13526"/>
                  </a:cubicBezTo>
                  <a:cubicBezTo>
                    <a:pt x="3180" y="14181"/>
                    <a:pt x="3347" y="14753"/>
                    <a:pt x="3513" y="15312"/>
                  </a:cubicBezTo>
                  <a:cubicBezTo>
                    <a:pt x="3573" y="15312"/>
                    <a:pt x="3632" y="15324"/>
                    <a:pt x="3680" y="15324"/>
                  </a:cubicBezTo>
                  <a:cubicBezTo>
                    <a:pt x="3978" y="14836"/>
                    <a:pt x="4251" y="14336"/>
                    <a:pt x="4573" y="13836"/>
                  </a:cubicBezTo>
                  <a:cubicBezTo>
                    <a:pt x="4871" y="13360"/>
                    <a:pt x="5204" y="12919"/>
                    <a:pt x="5549" y="12443"/>
                  </a:cubicBezTo>
                  <a:cubicBezTo>
                    <a:pt x="5716" y="12693"/>
                    <a:pt x="5609" y="12836"/>
                    <a:pt x="5490" y="1297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6" name="Google Shape;456;p49"/>
            <p:cNvSpPr/>
            <p:nvPr/>
          </p:nvSpPr>
          <p:spPr>
            <a:xfrm>
              <a:off x="5444425" y="2740950"/>
              <a:ext cx="82475" cy="103000"/>
            </a:xfrm>
            <a:custGeom>
              <a:avLst/>
              <a:gdLst/>
              <a:ahLst/>
              <a:cxnLst/>
              <a:rect l="l" t="t" r="r" b="b"/>
              <a:pathLst>
                <a:path w="3299" h="4120" extrusionOk="0">
                  <a:moveTo>
                    <a:pt x="3072" y="203"/>
                  </a:moveTo>
                  <a:lnTo>
                    <a:pt x="2953" y="0"/>
                  </a:lnTo>
                  <a:lnTo>
                    <a:pt x="2822" y="191"/>
                  </a:lnTo>
                  <a:cubicBezTo>
                    <a:pt x="2715" y="345"/>
                    <a:pt x="2608" y="488"/>
                    <a:pt x="2501" y="619"/>
                  </a:cubicBezTo>
                  <a:cubicBezTo>
                    <a:pt x="2262" y="953"/>
                    <a:pt x="2048" y="1262"/>
                    <a:pt x="1834" y="1596"/>
                  </a:cubicBezTo>
                  <a:cubicBezTo>
                    <a:pt x="1608" y="1929"/>
                    <a:pt x="1405" y="2286"/>
                    <a:pt x="1215" y="2631"/>
                  </a:cubicBezTo>
                  <a:cubicBezTo>
                    <a:pt x="1131" y="2751"/>
                    <a:pt x="1072" y="2870"/>
                    <a:pt x="1000" y="2977"/>
                  </a:cubicBezTo>
                  <a:cubicBezTo>
                    <a:pt x="857" y="2453"/>
                    <a:pt x="441" y="1012"/>
                    <a:pt x="441" y="1012"/>
                  </a:cubicBezTo>
                  <a:lnTo>
                    <a:pt x="238" y="1262"/>
                  </a:lnTo>
                  <a:cubicBezTo>
                    <a:pt x="215" y="1322"/>
                    <a:pt x="167" y="1369"/>
                    <a:pt x="143" y="1393"/>
                  </a:cubicBezTo>
                  <a:cubicBezTo>
                    <a:pt x="60" y="1488"/>
                    <a:pt x="0" y="1560"/>
                    <a:pt x="36" y="1679"/>
                  </a:cubicBezTo>
                  <a:cubicBezTo>
                    <a:pt x="60" y="1810"/>
                    <a:pt x="107" y="1941"/>
                    <a:pt x="143" y="2084"/>
                  </a:cubicBezTo>
                  <a:cubicBezTo>
                    <a:pt x="286" y="2727"/>
                    <a:pt x="453" y="3382"/>
                    <a:pt x="774" y="4001"/>
                  </a:cubicBezTo>
                  <a:cubicBezTo>
                    <a:pt x="774" y="4001"/>
                    <a:pt x="834" y="4096"/>
                    <a:pt x="893" y="4108"/>
                  </a:cubicBezTo>
                  <a:cubicBezTo>
                    <a:pt x="953" y="4120"/>
                    <a:pt x="1012" y="4048"/>
                    <a:pt x="1012" y="4048"/>
                  </a:cubicBezTo>
                  <a:cubicBezTo>
                    <a:pt x="1191" y="3870"/>
                    <a:pt x="1298" y="3691"/>
                    <a:pt x="1393" y="3536"/>
                  </a:cubicBezTo>
                  <a:cubicBezTo>
                    <a:pt x="1512" y="3322"/>
                    <a:pt x="1619" y="3084"/>
                    <a:pt x="1750" y="2858"/>
                  </a:cubicBezTo>
                  <a:cubicBezTo>
                    <a:pt x="2108" y="2143"/>
                    <a:pt x="2429" y="1477"/>
                    <a:pt x="2977" y="917"/>
                  </a:cubicBezTo>
                  <a:cubicBezTo>
                    <a:pt x="3036" y="846"/>
                    <a:pt x="3298" y="607"/>
                    <a:pt x="3072" y="203"/>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57" name="Google Shape;457;p49"/>
          <p:cNvSpPr txBox="1"/>
          <p:nvPr/>
        </p:nvSpPr>
        <p:spPr>
          <a:xfrm>
            <a:off x="311357" y="3131950"/>
            <a:ext cx="1766528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Case 4: </a:t>
            </a:r>
            <a:r>
              <a:rPr lang="en-US" sz="4000" b="0" i="0" u="none" strike="noStrike" cap="none">
                <a:solidFill>
                  <a:srgbClr val="000000"/>
                </a:solidFill>
                <a:latin typeface="Times New Roman"/>
                <a:ea typeface="Times New Roman"/>
                <a:cs typeface="Times New Roman"/>
                <a:sym typeface="Times New Roman"/>
              </a:rPr>
              <a:t>If</a:t>
            </a:r>
            <a:r>
              <a:rPr lang="en-US" sz="4000" b="1" i="0" u="none" strike="noStrike" cap="none">
                <a:solidFill>
                  <a:srgbClr val="000000"/>
                </a:solidFill>
                <a:latin typeface="Times New Roman"/>
                <a:ea typeface="Times New Roman"/>
                <a:cs typeface="Times New Roman"/>
                <a:sym typeface="Times New Roman"/>
              </a:rPr>
              <a:t> </a:t>
            </a:r>
            <a:r>
              <a:rPr lang="en-US" sz="4000" b="0" i="0" u="none" strike="noStrike" cap="none">
                <a:solidFill>
                  <a:srgbClr val="000000"/>
                </a:solidFill>
                <a:latin typeface="Times New Roman"/>
                <a:ea typeface="Times New Roman"/>
                <a:cs typeface="Times New Roman"/>
                <a:sym typeface="Times New Roman"/>
              </a:rPr>
              <a:t>Although/ Though/ Even though has form it + be + adj</a:t>
            </a:r>
            <a:endParaRPr/>
          </a:p>
        </p:txBody>
      </p:sp>
      <p:sp>
        <p:nvSpPr>
          <p:cNvPr id="458" name="Google Shape;458;p49"/>
          <p:cNvSpPr txBox="1"/>
          <p:nvPr/>
        </p:nvSpPr>
        <p:spPr>
          <a:xfrm>
            <a:off x="2024740" y="4598209"/>
            <a:ext cx="14238515" cy="132343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dk1"/>
                </a:solidFill>
                <a:latin typeface="Times New Roman"/>
                <a:ea typeface="Times New Roman"/>
                <a:cs typeface="Times New Roman"/>
                <a:sym typeface="Times New Roman"/>
              </a:rPr>
              <a:t>Although/ Though/ Even though + it + be + adj</a:t>
            </a:r>
            <a:endParaRPr/>
          </a:p>
          <a:p>
            <a:pPr marL="0" marR="0" lvl="0" indent="0" algn="l" rtl="0">
              <a:lnSpc>
                <a:spcPct val="100000"/>
              </a:lnSpc>
              <a:spcBef>
                <a:spcPts val="0"/>
              </a:spcBef>
              <a:spcAft>
                <a:spcPts val="0"/>
              </a:spcAft>
              <a:buNone/>
            </a:pPr>
            <a:r>
              <a:rPr lang="en-US" sz="4000" b="0" i="0" u="none" strike="noStrike" cap="none">
                <a:solidFill>
                  <a:schemeClr val="dk1"/>
                </a:solidFill>
                <a:latin typeface="Times New Roman"/>
                <a:ea typeface="Times New Roman"/>
                <a:cs typeface="Times New Roman"/>
                <a:sym typeface="Times New Roman"/>
              </a:rPr>
              <a:t>-&gt; Despite/ In spite of + noun/ noun phrase</a:t>
            </a:r>
            <a:endParaRPr/>
          </a:p>
        </p:txBody>
      </p:sp>
      <p:sp>
        <p:nvSpPr>
          <p:cNvPr id="459" name="Google Shape;459;p49"/>
          <p:cNvSpPr txBox="1"/>
          <p:nvPr/>
        </p:nvSpPr>
        <p:spPr>
          <a:xfrm>
            <a:off x="1509936" y="6680021"/>
            <a:ext cx="1526812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EX: Yesterday, we went to the zoo, though it was rainy.</a:t>
            </a:r>
            <a:endParaRPr/>
          </a:p>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-&gt; Yesterday, we went to the zoo despite the rain.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500"/>
                                        <p:tgtEl>
                                          <p:spTgt spid="4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8"/>
                                        </p:tgtEl>
                                        <p:attrNameLst>
                                          <p:attrName>style.visibility</p:attrName>
                                        </p:attrNameLst>
                                      </p:cBhvr>
                                      <p:to>
                                        <p:strVal val="visible"/>
                                      </p:to>
                                    </p:set>
                                    <p:animEffect transition="in" filter="fade">
                                      <p:cBhvr>
                                        <p:cTn id="12" dur="500"/>
                                        <p:tgtEl>
                                          <p:spTgt spid="4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9"/>
                                        </p:tgtEl>
                                        <p:attrNameLst>
                                          <p:attrName>style.visibility</p:attrName>
                                        </p:attrNameLst>
                                      </p:cBhvr>
                                      <p:to>
                                        <p:strVal val="visible"/>
                                      </p:to>
                                    </p:set>
                                    <p:animEffect transition="in" filter="fade">
                                      <p:cBhvr>
                                        <p:cTn id="17" dur="5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50"/>
          <p:cNvPicPr preferRelativeResize="0"/>
          <p:nvPr/>
        </p:nvPicPr>
        <p:blipFill rotWithShape="1">
          <a:blip r:embed="rId3">
            <a:alphaModFix amt="80000"/>
          </a:blip>
          <a:srcRect t="7812" b="7813"/>
          <a:stretch/>
        </p:blipFill>
        <p:spPr>
          <a:xfrm>
            <a:off x="1" y="0"/>
            <a:ext cx="18287999" cy="10287001"/>
          </a:xfrm>
          <a:prstGeom prst="rect">
            <a:avLst/>
          </a:prstGeom>
          <a:noFill/>
          <a:ln>
            <a:noFill/>
          </a:ln>
        </p:spPr>
      </p:pic>
      <p:sp>
        <p:nvSpPr>
          <p:cNvPr id="465" name="Google Shape;465;p50"/>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0"/>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GRAMMAR</a:t>
            </a:r>
            <a:endParaRPr/>
          </a:p>
        </p:txBody>
      </p:sp>
      <p:sp>
        <p:nvSpPr>
          <p:cNvPr id="467" name="Google Shape;467;p50"/>
          <p:cNvSpPr txBox="1"/>
          <p:nvPr/>
        </p:nvSpPr>
        <p:spPr>
          <a:xfrm>
            <a:off x="1069521" y="2152210"/>
            <a:ext cx="16148957" cy="74347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4000" b="1" i="0" u="none" strike="noStrike" cap="none" dirty="0">
                <a:solidFill>
                  <a:srgbClr val="000000"/>
                </a:solidFill>
                <a:latin typeface="Times New Roman"/>
                <a:ea typeface="Times New Roman"/>
                <a:cs typeface="Times New Roman"/>
                <a:sym typeface="Times New Roman"/>
              </a:rPr>
              <a:t>REWRITE THESE SENTENCES, USING ALTHOUGH/DESPITE…</a:t>
            </a:r>
            <a:endParaRPr sz="4000" b="0" i="0" u="none" strike="noStrike" cap="none" dirty="0">
              <a:solidFill>
                <a:srgbClr val="000000"/>
              </a:solidFill>
              <a:latin typeface="Times New Roman"/>
              <a:ea typeface="Times New Roman"/>
              <a:cs typeface="Times New Roman"/>
              <a:sym typeface="Times New Roman"/>
            </a:endParaRPr>
          </a:p>
        </p:txBody>
      </p:sp>
      <p:sp>
        <p:nvSpPr>
          <p:cNvPr id="468" name="Google Shape;468;p50"/>
          <p:cNvSpPr txBox="1"/>
          <p:nvPr/>
        </p:nvSpPr>
        <p:spPr>
          <a:xfrm>
            <a:off x="1063586" y="3340519"/>
            <a:ext cx="1614895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1. Despite its leading international provider of computer hardware, Fuchiba company doesn’t earn more profit than its competitors. </a:t>
            </a:r>
            <a:endParaRPr sz="4000" b="0" i="0" u="none" strike="noStrike" cap="none">
              <a:solidFill>
                <a:srgbClr val="000000"/>
              </a:solidFill>
              <a:latin typeface="Times New Roman"/>
              <a:ea typeface="Times New Roman"/>
              <a:cs typeface="Times New Roman"/>
              <a:sym typeface="Times New Roman"/>
            </a:endParaRPr>
          </a:p>
        </p:txBody>
      </p:sp>
      <p:grpSp>
        <p:nvGrpSpPr>
          <p:cNvPr id="469" name="Google Shape;469;p50"/>
          <p:cNvGrpSpPr/>
          <p:nvPr/>
        </p:nvGrpSpPr>
        <p:grpSpPr>
          <a:xfrm>
            <a:off x="401745" y="291516"/>
            <a:ext cx="1323683" cy="1288934"/>
            <a:chOff x="5363150" y="2409925"/>
            <a:chExt cx="444125" cy="512025"/>
          </a:xfrm>
        </p:grpSpPr>
        <p:sp>
          <p:nvSpPr>
            <p:cNvPr id="470" name="Google Shape;470;p50"/>
            <p:cNvSpPr/>
            <p:nvPr/>
          </p:nvSpPr>
          <p:spPr>
            <a:xfrm>
              <a:off x="5363150" y="2409925"/>
              <a:ext cx="444125" cy="512025"/>
            </a:xfrm>
            <a:custGeom>
              <a:avLst/>
              <a:gdLst/>
              <a:ahLst/>
              <a:cxnLst/>
              <a:rect l="l" t="t" r="r" b="b"/>
              <a:pathLst>
                <a:path w="17765" h="20481" extrusionOk="0">
                  <a:moveTo>
                    <a:pt x="16483" y="917"/>
                  </a:moveTo>
                  <a:cubicBezTo>
                    <a:pt x="16652" y="917"/>
                    <a:pt x="16765" y="1022"/>
                    <a:pt x="16812" y="1097"/>
                  </a:cubicBezTo>
                  <a:cubicBezTo>
                    <a:pt x="16932" y="1264"/>
                    <a:pt x="16932" y="1418"/>
                    <a:pt x="16801" y="1597"/>
                  </a:cubicBezTo>
                  <a:cubicBezTo>
                    <a:pt x="16681" y="1764"/>
                    <a:pt x="16562" y="1883"/>
                    <a:pt x="16443" y="1978"/>
                  </a:cubicBezTo>
                  <a:cubicBezTo>
                    <a:pt x="15515" y="2668"/>
                    <a:pt x="14538" y="3419"/>
                    <a:pt x="13550" y="4133"/>
                  </a:cubicBezTo>
                  <a:cubicBezTo>
                    <a:pt x="13110" y="4454"/>
                    <a:pt x="12657" y="4776"/>
                    <a:pt x="12229" y="5085"/>
                  </a:cubicBezTo>
                  <a:cubicBezTo>
                    <a:pt x="11633" y="5502"/>
                    <a:pt x="11026" y="5943"/>
                    <a:pt x="10431" y="6395"/>
                  </a:cubicBezTo>
                  <a:cubicBezTo>
                    <a:pt x="9788" y="6824"/>
                    <a:pt x="9181" y="7300"/>
                    <a:pt x="8597" y="7776"/>
                  </a:cubicBezTo>
                  <a:cubicBezTo>
                    <a:pt x="8252" y="8050"/>
                    <a:pt x="7895" y="8324"/>
                    <a:pt x="7561" y="8598"/>
                  </a:cubicBezTo>
                  <a:cubicBezTo>
                    <a:pt x="7502" y="8645"/>
                    <a:pt x="7442" y="8669"/>
                    <a:pt x="7359" y="8717"/>
                  </a:cubicBezTo>
                  <a:lnTo>
                    <a:pt x="6859" y="7657"/>
                  </a:lnTo>
                  <a:cubicBezTo>
                    <a:pt x="6918" y="7610"/>
                    <a:pt x="6978" y="7550"/>
                    <a:pt x="7049" y="7514"/>
                  </a:cubicBezTo>
                  <a:cubicBezTo>
                    <a:pt x="7287" y="7312"/>
                    <a:pt x="7537" y="7121"/>
                    <a:pt x="7799" y="6943"/>
                  </a:cubicBezTo>
                  <a:cubicBezTo>
                    <a:pt x="8288" y="6586"/>
                    <a:pt x="8788" y="6240"/>
                    <a:pt x="9288" y="5895"/>
                  </a:cubicBezTo>
                  <a:cubicBezTo>
                    <a:pt x="9943" y="5443"/>
                    <a:pt x="10609" y="4978"/>
                    <a:pt x="11276" y="4502"/>
                  </a:cubicBezTo>
                  <a:cubicBezTo>
                    <a:pt x="12145" y="3895"/>
                    <a:pt x="13002" y="3252"/>
                    <a:pt x="13836" y="2645"/>
                  </a:cubicBezTo>
                  <a:cubicBezTo>
                    <a:pt x="14479" y="2168"/>
                    <a:pt x="15134" y="1692"/>
                    <a:pt x="15789" y="1228"/>
                  </a:cubicBezTo>
                  <a:cubicBezTo>
                    <a:pt x="15967" y="1109"/>
                    <a:pt x="16146" y="1002"/>
                    <a:pt x="16336" y="942"/>
                  </a:cubicBezTo>
                  <a:cubicBezTo>
                    <a:pt x="16389" y="924"/>
                    <a:pt x="16438" y="917"/>
                    <a:pt x="16483" y="917"/>
                  </a:cubicBezTo>
                  <a:close/>
                  <a:moveTo>
                    <a:pt x="6107" y="8296"/>
                  </a:moveTo>
                  <a:cubicBezTo>
                    <a:pt x="6116" y="8296"/>
                    <a:pt x="6125" y="8297"/>
                    <a:pt x="6133" y="8300"/>
                  </a:cubicBezTo>
                  <a:cubicBezTo>
                    <a:pt x="6192" y="8300"/>
                    <a:pt x="6264" y="8372"/>
                    <a:pt x="6335" y="8491"/>
                  </a:cubicBezTo>
                  <a:cubicBezTo>
                    <a:pt x="6430" y="8622"/>
                    <a:pt x="6502" y="8788"/>
                    <a:pt x="6573" y="8979"/>
                  </a:cubicBezTo>
                  <a:cubicBezTo>
                    <a:pt x="6645" y="9181"/>
                    <a:pt x="6645" y="9181"/>
                    <a:pt x="6454" y="9265"/>
                  </a:cubicBezTo>
                  <a:cubicBezTo>
                    <a:pt x="6430" y="9276"/>
                    <a:pt x="6394" y="9300"/>
                    <a:pt x="6371" y="9300"/>
                  </a:cubicBezTo>
                  <a:cubicBezTo>
                    <a:pt x="6168" y="9003"/>
                    <a:pt x="6013" y="8741"/>
                    <a:pt x="5847" y="8491"/>
                  </a:cubicBezTo>
                  <a:cubicBezTo>
                    <a:pt x="5859" y="8479"/>
                    <a:pt x="5859" y="8467"/>
                    <a:pt x="5871" y="8443"/>
                  </a:cubicBezTo>
                  <a:cubicBezTo>
                    <a:pt x="5964" y="8360"/>
                    <a:pt x="6048" y="8296"/>
                    <a:pt x="6107" y="8296"/>
                  </a:cubicBezTo>
                  <a:close/>
                  <a:moveTo>
                    <a:pt x="5430" y="9336"/>
                  </a:moveTo>
                  <a:cubicBezTo>
                    <a:pt x="5490" y="9419"/>
                    <a:pt x="5502" y="9455"/>
                    <a:pt x="5502" y="9538"/>
                  </a:cubicBezTo>
                  <a:cubicBezTo>
                    <a:pt x="5418" y="9574"/>
                    <a:pt x="5359" y="9610"/>
                    <a:pt x="5299" y="9610"/>
                  </a:cubicBezTo>
                  <a:lnTo>
                    <a:pt x="5430" y="9336"/>
                  </a:lnTo>
                  <a:close/>
                  <a:moveTo>
                    <a:pt x="1108" y="1299"/>
                  </a:moveTo>
                  <a:cubicBezTo>
                    <a:pt x="1287" y="1299"/>
                    <a:pt x="1453" y="1323"/>
                    <a:pt x="1632" y="1347"/>
                  </a:cubicBezTo>
                  <a:cubicBezTo>
                    <a:pt x="2477" y="1466"/>
                    <a:pt x="3335" y="1573"/>
                    <a:pt x="4180" y="1692"/>
                  </a:cubicBezTo>
                  <a:lnTo>
                    <a:pt x="5418" y="1859"/>
                  </a:lnTo>
                  <a:cubicBezTo>
                    <a:pt x="5573" y="1871"/>
                    <a:pt x="5728" y="1895"/>
                    <a:pt x="5894" y="1918"/>
                  </a:cubicBezTo>
                  <a:cubicBezTo>
                    <a:pt x="6204" y="1942"/>
                    <a:pt x="6549" y="1990"/>
                    <a:pt x="6859" y="2049"/>
                  </a:cubicBezTo>
                  <a:cubicBezTo>
                    <a:pt x="7680" y="2228"/>
                    <a:pt x="8490" y="2407"/>
                    <a:pt x="9300" y="2597"/>
                  </a:cubicBezTo>
                  <a:cubicBezTo>
                    <a:pt x="9657" y="2692"/>
                    <a:pt x="10014" y="2764"/>
                    <a:pt x="10383" y="2847"/>
                  </a:cubicBezTo>
                  <a:cubicBezTo>
                    <a:pt x="10419" y="2847"/>
                    <a:pt x="10443" y="2871"/>
                    <a:pt x="10478" y="2871"/>
                  </a:cubicBezTo>
                  <a:cubicBezTo>
                    <a:pt x="10693" y="2907"/>
                    <a:pt x="10693" y="2930"/>
                    <a:pt x="10693" y="2966"/>
                  </a:cubicBezTo>
                  <a:cubicBezTo>
                    <a:pt x="10716" y="3192"/>
                    <a:pt x="10716" y="3419"/>
                    <a:pt x="10693" y="3645"/>
                  </a:cubicBezTo>
                  <a:cubicBezTo>
                    <a:pt x="10693" y="3704"/>
                    <a:pt x="10693" y="3776"/>
                    <a:pt x="10681" y="3835"/>
                  </a:cubicBezTo>
                  <a:cubicBezTo>
                    <a:pt x="10621" y="3883"/>
                    <a:pt x="10562" y="3919"/>
                    <a:pt x="10502" y="3978"/>
                  </a:cubicBezTo>
                  <a:cubicBezTo>
                    <a:pt x="10301" y="4151"/>
                    <a:pt x="10277" y="4215"/>
                    <a:pt x="10114" y="4215"/>
                  </a:cubicBezTo>
                  <a:cubicBezTo>
                    <a:pt x="10075" y="4215"/>
                    <a:pt x="10027" y="4211"/>
                    <a:pt x="9966" y="4204"/>
                  </a:cubicBezTo>
                  <a:cubicBezTo>
                    <a:pt x="9407" y="4133"/>
                    <a:pt x="8728" y="4014"/>
                    <a:pt x="8180" y="3966"/>
                  </a:cubicBezTo>
                  <a:cubicBezTo>
                    <a:pt x="7859" y="3942"/>
                    <a:pt x="7478" y="3919"/>
                    <a:pt x="7156" y="3895"/>
                  </a:cubicBezTo>
                  <a:lnTo>
                    <a:pt x="5680" y="3764"/>
                  </a:lnTo>
                  <a:cubicBezTo>
                    <a:pt x="5216" y="3716"/>
                    <a:pt x="4716" y="3800"/>
                    <a:pt x="4287" y="3609"/>
                  </a:cubicBezTo>
                  <a:cubicBezTo>
                    <a:pt x="3727" y="3371"/>
                    <a:pt x="2870" y="3478"/>
                    <a:pt x="2239" y="3419"/>
                  </a:cubicBezTo>
                  <a:cubicBezTo>
                    <a:pt x="2229" y="3418"/>
                    <a:pt x="2218" y="3417"/>
                    <a:pt x="2208" y="3417"/>
                  </a:cubicBezTo>
                  <a:cubicBezTo>
                    <a:pt x="2103" y="3417"/>
                    <a:pt x="2020" y="3468"/>
                    <a:pt x="1965" y="3490"/>
                  </a:cubicBezTo>
                  <a:cubicBezTo>
                    <a:pt x="1942" y="3502"/>
                    <a:pt x="1918" y="3502"/>
                    <a:pt x="1894" y="3526"/>
                  </a:cubicBezTo>
                  <a:lnTo>
                    <a:pt x="1703" y="3597"/>
                  </a:lnTo>
                  <a:lnTo>
                    <a:pt x="1763" y="3788"/>
                  </a:lnTo>
                  <a:cubicBezTo>
                    <a:pt x="1882" y="4181"/>
                    <a:pt x="2096" y="4335"/>
                    <a:pt x="2287" y="4359"/>
                  </a:cubicBezTo>
                  <a:lnTo>
                    <a:pt x="2323" y="4359"/>
                  </a:lnTo>
                  <a:cubicBezTo>
                    <a:pt x="3632" y="4454"/>
                    <a:pt x="4775" y="4562"/>
                    <a:pt x="5811" y="4669"/>
                  </a:cubicBezTo>
                  <a:cubicBezTo>
                    <a:pt x="6490" y="4740"/>
                    <a:pt x="7168" y="4812"/>
                    <a:pt x="7823" y="4907"/>
                  </a:cubicBezTo>
                  <a:lnTo>
                    <a:pt x="8430" y="4978"/>
                  </a:lnTo>
                  <a:cubicBezTo>
                    <a:pt x="8482" y="4987"/>
                    <a:pt x="8530" y="4990"/>
                    <a:pt x="8576" y="4990"/>
                  </a:cubicBezTo>
                  <a:cubicBezTo>
                    <a:pt x="8686" y="4990"/>
                    <a:pt x="8784" y="4972"/>
                    <a:pt x="8901" y="4972"/>
                  </a:cubicBezTo>
                  <a:cubicBezTo>
                    <a:pt x="8937" y="4972"/>
                    <a:pt x="8974" y="4974"/>
                    <a:pt x="9014" y="4978"/>
                  </a:cubicBezTo>
                  <a:cubicBezTo>
                    <a:pt x="9002" y="4990"/>
                    <a:pt x="8835" y="5133"/>
                    <a:pt x="8823" y="5133"/>
                  </a:cubicBezTo>
                  <a:cubicBezTo>
                    <a:pt x="8657" y="5228"/>
                    <a:pt x="8597" y="5288"/>
                    <a:pt x="8430" y="5395"/>
                  </a:cubicBezTo>
                  <a:cubicBezTo>
                    <a:pt x="8180" y="5562"/>
                    <a:pt x="7859" y="5728"/>
                    <a:pt x="7597" y="5907"/>
                  </a:cubicBezTo>
                  <a:cubicBezTo>
                    <a:pt x="7324" y="6103"/>
                    <a:pt x="7198" y="6207"/>
                    <a:pt x="6991" y="6207"/>
                  </a:cubicBezTo>
                  <a:cubicBezTo>
                    <a:pt x="6909" y="6207"/>
                    <a:pt x="6814" y="6191"/>
                    <a:pt x="6692" y="6157"/>
                  </a:cubicBezTo>
                  <a:cubicBezTo>
                    <a:pt x="6656" y="6142"/>
                    <a:pt x="6619" y="6137"/>
                    <a:pt x="6581" y="6137"/>
                  </a:cubicBezTo>
                  <a:cubicBezTo>
                    <a:pt x="6532" y="6137"/>
                    <a:pt x="6483" y="6145"/>
                    <a:pt x="6442" y="6145"/>
                  </a:cubicBezTo>
                  <a:lnTo>
                    <a:pt x="6347" y="6145"/>
                  </a:lnTo>
                  <a:cubicBezTo>
                    <a:pt x="6204" y="6121"/>
                    <a:pt x="6049" y="6121"/>
                    <a:pt x="5894" y="6109"/>
                  </a:cubicBezTo>
                  <a:cubicBezTo>
                    <a:pt x="5478" y="6086"/>
                    <a:pt x="5025" y="6062"/>
                    <a:pt x="4609" y="6026"/>
                  </a:cubicBezTo>
                  <a:cubicBezTo>
                    <a:pt x="4085" y="5967"/>
                    <a:pt x="3549" y="5883"/>
                    <a:pt x="3049" y="5812"/>
                  </a:cubicBezTo>
                  <a:cubicBezTo>
                    <a:pt x="2894" y="5788"/>
                    <a:pt x="2739" y="5764"/>
                    <a:pt x="2584" y="5740"/>
                  </a:cubicBezTo>
                  <a:cubicBezTo>
                    <a:pt x="2563" y="5737"/>
                    <a:pt x="2542" y="5735"/>
                    <a:pt x="2521" y="5735"/>
                  </a:cubicBezTo>
                  <a:cubicBezTo>
                    <a:pt x="2250" y="5735"/>
                    <a:pt x="2019" y="6010"/>
                    <a:pt x="1942" y="6264"/>
                  </a:cubicBezTo>
                  <a:lnTo>
                    <a:pt x="1930" y="6336"/>
                  </a:lnTo>
                  <a:lnTo>
                    <a:pt x="1965" y="6407"/>
                  </a:lnTo>
                  <a:cubicBezTo>
                    <a:pt x="2093" y="6757"/>
                    <a:pt x="2381" y="6776"/>
                    <a:pt x="2560" y="6776"/>
                  </a:cubicBezTo>
                  <a:cubicBezTo>
                    <a:pt x="2582" y="6776"/>
                    <a:pt x="2602" y="6776"/>
                    <a:pt x="2620" y="6776"/>
                  </a:cubicBezTo>
                  <a:cubicBezTo>
                    <a:pt x="2689" y="6773"/>
                    <a:pt x="2759" y="6772"/>
                    <a:pt x="2830" y="6772"/>
                  </a:cubicBezTo>
                  <a:cubicBezTo>
                    <a:pt x="3044" y="6772"/>
                    <a:pt x="3272" y="6785"/>
                    <a:pt x="3513" y="6812"/>
                  </a:cubicBezTo>
                  <a:cubicBezTo>
                    <a:pt x="4311" y="6895"/>
                    <a:pt x="5121" y="6990"/>
                    <a:pt x="5906" y="7074"/>
                  </a:cubicBezTo>
                  <a:lnTo>
                    <a:pt x="5871" y="7121"/>
                  </a:lnTo>
                  <a:cubicBezTo>
                    <a:pt x="5799" y="7193"/>
                    <a:pt x="5740" y="7252"/>
                    <a:pt x="5668" y="7288"/>
                  </a:cubicBezTo>
                  <a:cubicBezTo>
                    <a:pt x="4906" y="7693"/>
                    <a:pt x="4775" y="8324"/>
                    <a:pt x="4478" y="8979"/>
                  </a:cubicBezTo>
                  <a:cubicBezTo>
                    <a:pt x="4370" y="9217"/>
                    <a:pt x="4204" y="9515"/>
                    <a:pt x="4073" y="9729"/>
                  </a:cubicBezTo>
                  <a:cubicBezTo>
                    <a:pt x="4001" y="9860"/>
                    <a:pt x="4001" y="10217"/>
                    <a:pt x="4061" y="10348"/>
                  </a:cubicBezTo>
                  <a:cubicBezTo>
                    <a:pt x="4082" y="10399"/>
                    <a:pt x="4141" y="10413"/>
                    <a:pt x="4215" y="10413"/>
                  </a:cubicBezTo>
                  <a:cubicBezTo>
                    <a:pt x="4318" y="10413"/>
                    <a:pt x="4450" y="10385"/>
                    <a:pt x="4555" y="10385"/>
                  </a:cubicBezTo>
                  <a:cubicBezTo>
                    <a:pt x="4588" y="10385"/>
                    <a:pt x="4618" y="10388"/>
                    <a:pt x="4644" y="10396"/>
                  </a:cubicBezTo>
                  <a:lnTo>
                    <a:pt x="4680" y="10467"/>
                  </a:lnTo>
                  <a:cubicBezTo>
                    <a:pt x="4838" y="10500"/>
                    <a:pt x="5020" y="10540"/>
                    <a:pt x="5197" y="10540"/>
                  </a:cubicBezTo>
                  <a:cubicBezTo>
                    <a:pt x="5272" y="10540"/>
                    <a:pt x="5347" y="10533"/>
                    <a:pt x="5418" y="10515"/>
                  </a:cubicBezTo>
                  <a:cubicBezTo>
                    <a:pt x="5775" y="10443"/>
                    <a:pt x="6252" y="10503"/>
                    <a:pt x="6585" y="10396"/>
                  </a:cubicBezTo>
                  <a:cubicBezTo>
                    <a:pt x="6752" y="10348"/>
                    <a:pt x="6883" y="10277"/>
                    <a:pt x="7049" y="10217"/>
                  </a:cubicBezTo>
                  <a:cubicBezTo>
                    <a:pt x="7121" y="10205"/>
                    <a:pt x="7121" y="9955"/>
                    <a:pt x="7216" y="9955"/>
                  </a:cubicBezTo>
                  <a:cubicBezTo>
                    <a:pt x="7835" y="9967"/>
                    <a:pt x="8466" y="9979"/>
                    <a:pt x="9085" y="9979"/>
                  </a:cubicBezTo>
                  <a:cubicBezTo>
                    <a:pt x="9538" y="9991"/>
                    <a:pt x="9978" y="9991"/>
                    <a:pt x="10431" y="10015"/>
                  </a:cubicBezTo>
                  <a:cubicBezTo>
                    <a:pt x="10502" y="10015"/>
                    <a:pt x="10562" y="9991"/>
                    <a:pt x="10609" y="9979"/>
                  </a:cubicBezTo>
                  <a:cubicBezTo>
                    <a:pt x="10621" y="9979"/>
                    <a:pt x="10633" y="9967"/>
                    <a:pt x="10669" y="9967"/>
                  </a:cubicBezTo>
                  <a:lnTo>
                    <a:pt x="10836" y="9931"/>
                  </a:lnTo>
                  <a:lnTo>
                    <a:pt x="10847" y="9777"/>
                  </a:lnTo>
                  <a:cubicBezTo>
                    <a:pt x="10871" y="9610"/>
                    <a:pt x="10836" y="9431"/>
                    <a:pt x="10740" y="9324"/>
                  </a:cubicBezTo>
                  <a:cubicBezTo>
                    <a:pt x="10657" y="9217"/>
                    <a:pt x="10514" y="9181"/>
                    <a:pt x="10335" y="9181"/>
                  </a:cubicBezTo>
                  <a:lnTo>
                    <a:pt x="8311" y="9181"/>
                  </a:lnTo>
                  <a:cubicBezTo>
                    <a:pt x="8216" y="9181"/>
                    <a:pt x="8296" y="9196"/>
                    <a:pt x="8271" y="9196"/>
                  </a:cubicBezTo>
                  <a:cubicBezTo>
                    <a:pt x="8265" y="9196"/>
                    <a:pt x="8252" y="9195"/>
                    <a:pt x="8228" y="9193"/>
                  </a:cubicBezTo>
                  <a:cubicBezTo>
                    <a:pt x="8931" y="8586"/>
                    <a:pt x="9490" y="8288"/>
                    <a:pt x="10181" y="7764"/>
                  </a:cubicBezTo>
                  <a:cubicBezTo>
                    <a:pt x="10514" y="7514"/>
                    <a:pt x="10871" y="7240"/>
                    <a:pt x="11217" y="6955"/>
                  </a:cubicBezTo>
                  <a:lnTo>
                    <a:pt x="11217" y="6955"/>
                  </a:lnTo>
                  <a:cubicBezTo>
                    <a:pt x="11264" y="7395"/>
                    <a:pt x="11193" y="7598"/>
                    <a:pt x="11228" y="8050"/>
                  </a:cubicBezTo>
                  <a:cubicBezTo>
                    <a:pt x="11288" y="8669"/>
                    <a:pt x="11336" y="9300"/>
                    <a:pt x="11395" y="9919"/>
                  </a:cubicBezTo>
                  <a:cubicBezTo>
                    <a:pt x="11431" y="10217"/>
                    <a:pt x="11455" y="10515"/>
                    <a:pt x="11514" y="10908"/>
                  </a:cubicBezTo>
                  <a:cubicBezTo>
                    <a:pt x="11562" y="11158"/>
                    <a:pt x="11586" y="11408"/>
                    <a:pt x="11633" y="11682"/>
                  </a:cubicBezTo>
                  <a:cubicBezTo>
                    <a:pt x="11705" y="12134"/>
                    <a:pt x="11788" y="12598"/>
                    <a:pt x="11848" y="13075"/>
                  </a:cubicBezTo>
                  <a:cubicBezTo>
                    <a:pt x="11967" y="14158"/>
                    <a:pt x="12062" y="15277"/>
                    <a:pt x="12157" y="16349"/>
                  </a:cubicBezTo>
                  <a:cubicBezTo>
                    <a:pt x="12205" y="16896"/>
                    <a:pt x="12264" y="17432"/>
                    <a:pt x="12300" y="17992"/>
                  </a:cubicBezTo>
                  <a:cubicBezTo>
                    <a:pt x="12324" y="18182"/>
                    <a:pt x="12348" y="18373"/>
                    <a:pt x="12360" y="18563"/>
                  </a:cubicBezTo>
                  <a:cubicBezTo>
                    <a:pt x="12395" y="18849"/>
                    <a:pt x="12419" y="19159"/>
                    <a:pt x="12455" y="19444"/>
                  </a:cubicBezTo>
                  <a:cubicBezTo>
                    <a:pt x="12467" y="19587"/>
                    <a:pt x="12455" y="19623"/>
                    <a:pt x="12455" y="19623"/>
                  </a:cubicBezTo>
                  <a:cubicBezTo>
                    <a:pt x="12455" y="19623"/>
                    <a:pt x="12419" y="19659"/>
                    <a:pt x="12288" y="19659"/>
                  </a:cubicBezTo>
                  <a:cubicBezTo>
                    <a:pt x="12240" y="19659"/>
                    <a:pt x="12181" y="19659"/>
                    <a:pt x="12145" y="19635"/>
                  </a:cubicBezTo>
                  <a:lnTo>
                    <a:pt x="12086" y="19635"/>
                  </a:lnTo>
                  <a:cubicBezTo>
                    <a:pt x="11705" y="19599"/>
                    <a:pt x="11324" y="19552"/>
                    <a:pt x="10955" y="19516"/>
                  </a:cubicBezTo>
                  <a:cubicBezTo>
                    <a:pt x="10097" y="19432"/>
                    <a:pt x="9204" y="19325"/>
                    <a:pt x="8347" y="19242"/>
                  </a:cubicBezTo>
                  <a:cubicBezTo>
                    <a:pt x="6633" y="19040"/>
                    <a:pt x="4799" y="18825"/>
                    <a:pt x="2573" y="18539"/>
                  </a:cubicBezTo>
                  <a:cubicBezTo>
                    <a:pt x="2382" y="18504"/>
                    <a:pt x="2168" y="18492"/>
                    <a:pt x="2120" y="18444"/>
                  </a:cubicBezTo>
                  <a:cubicBezTo>
                    <a:pt x="2084" y="18409"/>
                    <a:pt x="2061" y="18182"/>
                    <a:pt x="2049" y="18028"/>
                  </a:cubicBezTo>
                  <a:cubicBezTo>
                    <a:pt x="2001" y="17480"/>
                    <a:pt x="1977" y="16932"/>
                    <a:pt x="1930" y="16396"/>
                  </a:cubicBezTo>
                  <a:cubicBezTo>
                    <a:pt x="1906" y="15872"/>
                    <a:pt x="1870" y="15337"/>
                    <a:pt x="1822" y="14813"/>
                  </a:cubicBezTo>
                  <a:lnTo>
                    <a:pt x="1430" y="10265"/>
                  </a:lnTo>
                  <a:cubicBezTo>
                    <a:pt x="1322" y="9062"/>
                    <a:pt x="1215" y="7836"/>
                    <a:pt x="1108" y="6633"/>
                  </a:cubicBezTo>
                  <a:cubicBezTo>
                    <a:pt x="1037" y="5800"/>
                    <a:pt x="977" y="4907"/>
                    <a:pt x="918" y="3907"/>
                  </a:cubicBezTo>
                  <a:cubicBezTo>
                    <a:pt x="906" y="3669"/>
                    <a:pt x="906" y="3419"/>
                    <a:pt x="906" y="3180"/>
                  </a:cubicBezTo>
                  <a:lnTo>
                    <a:pt x="906" y="2692"/>
                  </a:lnTo>
                  <a:cubicBezTo>
                    <a:pt x="906" y="2526"/>
                    <a:pt x="894" y="2359"/>
                    <a:pt x="894" y="2216"/>
                  </a:cubicBezTo>
                  <a:cubicBezTo>
                    <a:pt x="870" y="1978"/>
                    <a:pt x="858" y="1716"/>
                    <a:pt x="870" y="1478"/>
                  </a:cubicBezTo>
                  <a:cubicBezTo>
                    <a:pt x="870" y="1359"/>
                    <a:pt x="894" y="1335"/>
                    <a:pt x="894" y="1335"/>
                  </a:cubicBezTo>
                  <a:cubicBezTo>
                    <a:pt x="894" y="1335"/>
                    <a:pt x="918" y="1323"/>
                    <a:pt x="1037" y="1299"/>
                  </a:cubicBezTo>
                  <a:close/>
                  <a:moveTo>
                    <a:pt x="16506" y="1"/>
                  </a:moveTo>
                  <a:cubicBezTo>
                    <a:pt x="16320" y="1"/>
                    <a:pt x="16132" y="49"/>
                    <a:pt x="15955" y="144"/>
                  </a:cubicBezTo>
                  <a:cubicBezTo>
                    <a:pt x="15324" y="490"/>
                    <a:pt x="14729" y="883"/>
                    <a:pt x="14253" y="1240"/>
                  </a:cubicBezTo>
                  <a:cubicBezTo>
                    <a:pt x="13645" y="1692"/>
                    <a:pt x="13026" y="2133"/>
                    <a:pt x="12431" y="2585"/>
                  </a:cubicBezTo>
                  <a:cubicBezTo>
                    <a:pt x="12157" y="2788"/>
                    <a:pt x="11871" y="3014"/>
                    <a:pt x="11586" y="3216"/>
                  </a:cubicBezTo>
                  <a:cubicBezTo>
                    <a:pt x="11574" y="3240"/>
                    <a:pt x="11538" y="3252"/>
                    <a:pt x="11526" y="3264"/>
                  </a:cubicBezTo>
                  <a:cubicBezTo>
                    <a:pt x="11526" y="3133"/>
                    <a:pt x="11514" y="3014"/>
                    <a:pt x="11514" y="2895"/>
                  </a:cubicBezTo>
                  <a:cubicBezTo>
                    <a:pt x="11502" y="2347"/>
                    <a:pt x="11145" y="2168"/>
                    <a:pt x="10847" y="2109"/>
                  </a:cubicBezTo>
                  <a:cubicBezTo>
                    <a:pt x="10669" y="2073"/>
                    <a:pt x="10490" y="2026"/>
                    <a:pt x="10312" y="1990"/>
                  </a:cubicBezTo>
                  <a:cubicBezTo>
                    <a:pt x="10169" y="1954"/>
                    <a:pt x="10038" y="1930"/>
                    <a:pt x="9895" y="1895"/>
                  </a:cubicBezTo>
                  <a:cubicBezTo>
                    <a:pt x="8954" y="1704"/>
                    <a:pt x="8002" y="1525"/>
                    <a:pt x="7061" y="1335"/>
                  </a:cubicBezTo>
                  <a:cubicBezTo>
                    <a:pt x="7002" y="1311"/>
                    <a:pt x="6954" y="1311"/>
                    <a:pt x="6906" y="1299"/>
                  </a:cubicBezTo>
                  <a:cubicBezTo>
                    <a:pt x="6680" y="1252"/>
                    <a:pt x="6454" y="1216"/>
                    <a:pt x="6216" y="1192"/>
                  </a:cubicBezTo>
                  <a:cubicBezTo>
                    <a:pt x="4894" y="1121"/>
                    <a:pt x="3549" y="859"/>
                    <a:pt x="2382" y="633"/>
                  </a:cubicBezTo>
                  <a:cubicBezTo>
                    <a:pt x="1977" y="561"/>
                    <a:pt x="1584" y="513"/>
                    <a:pt x="1144" y="478"/>
                  </a:cubicBezTo>
                  <a:cubicBezTo>
                    <a:pt x="1104" y="475"/>
                    <a:pt x="1063" y="474"/>
                    <a:pt x="1022" y="474"/>
                  </a:cubicBezTo>
                  <a:cubicBezTo>
                    <a:pt x="879" y="474"/>
                    <a:pt x="729" y="491"/>
                    <a:pt x="572" y="537"/>
                  </a:cubicBezTo>
                  <a:cubicBezTo>
                    <a:pt x="72" y="680"/>
                    <a:pt x="1" y="859"/>
                    <a:pt x="13" y="1347"/>
                  </a:cubicBezTo>
                  <a:cubicBezTo>
                    <a:pt x="37" y="1883"/>
                    <a:pt x="60" y="2430"/>
                    <a:pt x="72" y="2966"/>
                  </a:cubicBezTo>
                  <a:cubicBezTo>
                    <a:pt x="84" y="3490"/>
                    <a:pt x="96" y="4026"/>
                    <a:pt x="132" y="4562"/>
                  </a:cubicBezTo>
                  <a:cubicBezTo>
                    <a:pt x="144" y="4931"/>
                    <a:pt x="191" y="5300"/>
                    <a:pt x="215" y="5657"/>
                  </a:cubicBezTo>
                  <a:lnTo>
                    <a:pt x="251" y="5943"/>
                  </a:lnTo>
                  <a:cubicBezTo>
                    <a:pt x="275" y="6169"/>
                    <a:pt x="298" y="6371"/>
                    <a:pt x="322" y="6598"/>
                  </a:cubicBezTo>
                  <a:cubicBezTo>
                    <a:pt x="358" y="6895"/>
                    <a:pt x="394" y="7193"/>
                    <a:pt x="429" y="7491"/>
                  </a:cubicBezTo>
                  <a:lnTo>
                    <a:pt x="501" y="8360"/>
                  </a:lnTo>
                  <a:cubicBezTo>
                    <a:pt x="632" y="9824"/>
                    <a:pt x="775" y="11348"/>
                    <a:pt x="894" y="12848"/>
                  </a:cubicBezTo>
                  <a:cubicBezTo>
                    <a:pt x="953" y="13682"/>
                    <a:pt x="1013" y="14551"/>
                    <a:pt x="1049" y="15384"/>
                  </a:cubicBezTo>
                  <a:cubicBezTo>
                    <a:pt x="1072" y="15718"/>
                    <a:pt x="1084" y="16063"/>
                    <a:pt x="1108" y="16408"/>
                  </a:cubicBezTo>
                  <a:cubicBezTo>
                    <a:pt x="1132" y="16611"/>
                    <a:pt x="1132" y="16813"/>
                    <a:pt x="1144" y="17015"/>
                  </a:cubicBezTo>
                  <a:cubicBezTo>
                    <a:pt x="1156" y="17420"/>
                    <a:pt x="1191" y="17825"/>
                    <a:pt x="1215" y="18218"/>
                  </a:cubicBezTo>
                  <a:cubicBezTo>
                    <a:pt x="1227" y="18397"/>
                    <a:pt x="1287" y="18575"/>
                    <a:pt x="1334" y="18742"/>
                  </a:cubicBezTo>
                  <a:cubicBezTo>
                    <a:pt x="1465" y="19135"/>
                    <a:pt x="1739" y="19337"/>
                    <a:pt x="2144" y="19373"/>
                  </a:cubicBezTo>
                  <a:cubicBezTo>
                    <a:pt x="2525" y="19397"/>
                    <a:pt x="2930" y="19456"/>
                    <a:pt x="3299" y="19504"/>
                  </a:cubicBezTo>
                  <a:cubicBezTo>
                    <a:pt x="3489" y="19528"/>
                    <a:pt x="3692" y="19552"/>
                    <a:pt x="3882" y="19575"/>
                  </a:cubicBezTo>
                  <a:lnTo>
                    <a:pt x="4954" y="19694"/>
                  </a:lnTo>
                  <a:cubicBezTo>
                    <a:pt x="5930" y="19813"/>
                    <a:pt x="6930" y="19921"/>
                    <a:pt x="7918" y="20040"/>
                  </a:cubicBezTo>
                  <a:cubicBezTo>
                    <a:pt x="9431" y="20206"/>
                    <a:pt x="10681" y="20349"/>
                    <a:pt x="11990" y="20468"/>
                  </a:cubicBezTo>
                  <a:cubicBezTo>
                    <a:pt x="12062" y="20468"/>
                    <a:pt x="12157" y="20480"/>
                    <a:pt x="12229" y="20480"/>
                  </a:cubicBezTo>
                  <a:cubicBezTo>
                    <a:pt x="12395" y="20480"/>
                    <a:pt x="12562" y="20468"/>
                    <a:pt x="12717" y="20456"/>
                  </a:cubicBezTo>
                  <a:cubicBezTo>
                    <a:pt x="12824" y="20444"/>
                    <a:pt x="12943" y="20444"/>
                    <a:pt x="13062" y="20421"/>
                  </a:cubicBezTo>
                  <a:lnTo>
                    <a:pt x="13276" y="20409"/>
                  </a:lnTo>
                  <a:lnTo>
                    <a:pt x="13276" y="20206"/>
                  </a:lnTo>
                  <a:lnTo>
                    <a:pt x="13276" y="20028"/>
                  </a:lnTo>
                  <a:lnTo>
                    <a:pt x="13276" y="19730"/>
                  </a:lnTo>
                  <a:lnTo>
                    <a:pt x="13169" y="18694"/>
                  </a:lnTo>
                  <a:cubicBezTo>
                    <a:pt x="13038" y="17349"/>
                    <a:pt x="12883" y="15944"/>
                    <a:pt x="12717" y="14575"/>
                  </a:cubicBezTo>
                  <a:cubicBezTo>
                    <a:pt x="12645" y="13932"/>
                    <a:pt x="12574" y="13301"/>
                    <a:pt x="12502" y="12670"/>
                  </a:cubicBezTo>
                  <a:cubicBezTo>
                    <a:pt x="12395" y="11777"/>
                    <a:pt x="12276" y="10872"/>
                    <a:pt x="12181" y="9967"/>
                  </a:cubicBezTo>
                  <a:cubicBezTo>
                    <a:pt x="12109" y="9229"/>
                    <a:pt x="12062" y="8491"/>
                    <a:pt x="12026" y="7764"/>
                  </a:cubicBezTo>
                  <a:cubicBezTo>
                    <a:pt x="11990" y="7348"/>
                    <a:pt x="11979" y="6931"/>
                    <a:pt x="11943" y="6514"/>
                  </a:cubicBezTo>
                  <a:cubicBezTo>
                    <a:pt x="11931" y="6240"/>
                    <a:pt x="12002" y="6074"/>
                    <a:pt x="12229" y="5931"/>
                  </a:cubicBezTo>
                  <a:cubicBezTo>
                    <a:pt x="13348" y="5145"/>
                    <a:pt x="14479" y="4335"/>
                    <a:pt x="15681" y="3442"/>
                  </a:cubicBezTo>
                  <a:cubicBezTo>
                    <a:pt x="16324" y="2978"/>
                    <a:pt x="16824" y="2585"/>
                    <a:pt x="17265" y="2192"/>
                  </a:cubicBezTo>
                  <a:cubicBezTo>
                    <a:pt x="17646" y="1883"/>
                    <a:pt x="17765" y="1418"/>
                    <a:pt x="17622" y="906"/>
                  </a:cubicBezTo>
                  <a:cubicBezTo>
                    <a:pt x="17515" y="525"/>
                    <a:pt x="17265" y="228"/>
                    <a:pt x="16920" y="85"/>
                  </a:cubicBezTo>
                  <a:cubicBezTo>
                    <a:pt x="16786" y="28"/>
                    <a:pt x="16647" y="1"/>
                    <a:pt x="16506"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71" name="Google Shape;471;p50"/>
            <p:cNvSpPr/>
            <p:nvPr/>
          </p:nvSpPr>
          <p:spPr>
            <a:xfrm>
              <a:off x="5527475" y="2424525"/>
              <a:ext cx="263725" cy="210775"/>
            </a:xfrm>
            <a:custGeom>
              <a:avLst/>
              <a:gdLst/>
              <a:ahLst/>
              <a:cxnLst/>
              <a:rect l="l" t="t" r="r" b="b"/>
              <a:pathLst>
                <a:path w="10549" h="8431" extrusionOk="0">
                  <a:moveTo>
                    <a:pt x="0" y="7002"/>
                  </a:moveTo>
                  <a:cubicBezTo>
                    <a:pt x="250" y="7526"/>
                    <a:pt x="453" y="7954"/>
                    <a:pt x="667" y="8431"/>
                  </a:cubicBezTo>
                  <a:cubicBezTo>
                    <a:pt x="822" y="8335"/>
                    <a:pt x="976" y="8276"/>
                    <a:pt x="1107" y="8180"/>
                  </a:cubicBezTo>
                  <a:cubicBezTo>
                    <a:pt x="2060" y="7430"/>
                    <a:pt x="2977" y="6668"/>
                    <a:pt x="3941" y="5942"/>
                  </a:cubicBezTo>
                  <a:cubicBezTo>
                    <a:pt x="4977" y="5168"/>
                    <a:pt x="6037" y="4454"/>
                    <a:pt x="7072" y="3692"/>
                  </a:cubicBezTo>
                  <a:cubicBezTo>
                    <a:pt x="8037" y="2977"/>
                    <a:pt x="9001" y="2251"/>
                    <a:pt x="9954" y="1537"/>
                  </a:cubicBezTo>
                  <a:cubicBezTo>
                    <a:pt x="10108" y="1418"/>
                    <a:pt x="10239" y="1275"/>
                    <a:pt x="10359" y="1120"/>
                  </a:cubicBezTo>
                  <a:cubicBezTo>
                    <a:pt x="10549" y="870"/>
                    <a:pt x="10549" y="584"/>
                    <a:pt x="10370" y="346"/>
                  </a:cubicBezTo>
                  <a:cubicBezTo>
                    <a:pt x="10216" y="108"/>
                    <a:pt x="9942" y="1"/>
                    <a:pt x="9632" y="108"/>
                  </a:cubicBezTo>
                  <a:cubicBezTo>
                    <a:pt x="9418" y="179"/>
                    <a:pt x="9216" y="299"/>
                    <a:pt x="9037" y="418"/>
                  </a:cubicBezTo>
                  <a:cubicBezTo>
                    <a:pt x="7537" y="1513"/>
                    <a:pt x="6048" y="2620"/>
                    <a:pt x="4536" y="3716"/>
                  </a:cubicBezTo>
                  <a:cubicBezTo>
                    <a:pt x="3393" y="4549"/>
                    <a:pt x="2215" y="5335"/>
                    <a:pt x="1060" y="6168"/>
                  </a:cubicBezTo>
                  <a:cubicBezTo>
                    <a:pt x="714" y="6430"/>
                    <a:pt x="345" y="6728"/>
                    <a:pt x="0" y="700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72" name="Google Shape;472;p50"/>
            <p:cNvSpPr/>
            <p:nvPr/>
          </p:nvSpPr>
          <p:spPr>
            <a:xfrm>
              <a:off x="5502450" y="2609075"/>
              <a:ext cx="33375" cy="39625"/>
            </a:xfrm>
            <a:custGeom>
              <a:avLst/>
              <a:gdLst/>
              <a:ahLst/>
              <a:cxnLst/>
              <a:rect l="l" t="t" r="r" b="b"/>
              <a:pathLst>
                <a:path w="1335" h="1585" extrusionOk="0">
                  <a:moveTo>
                    <a:pt x="692" y="1584"/>
                  </a:moveTo>
                  <a:cubicBezTo>
                    <a:pt x="763" y="1572"/>
                    <a:pt x="870" y="1537"/>
                    <a:pt x="977" y="1513"/>
                  </a:cubicBezTo>
                  <a:cubicBezTo>
                    <a:pt x="1287" y="1370"/>
                    <a:pt x="1334" y="1251"/>
                    <a:pt x="1215" y="941"/>
                  </a:cubicBezTo>
                  <a:cubicBezTo>
                    <a:pt x="1132" y="763"/>
                    <a:pt x="1061" y="584"/>
                    <a:pt x="953" y="417"/>
                  </a:cubicBezTo>
                  <a:cubicBezTo>
                    <a:pt x="715" y="36"/>
                    <a:pt x="453" y="1"/>
                    <a:pt x="144" y="334"/>
                  </a:cubicBezTo>
                  <a:cubicBezTo>
                    <a:pt x="84" y="394"/>
                    <a:pt x="49" y="465"/>
                    <a:pt x="1" y="525"/>
                  </a:cubicBezTo>
                  <a:cubicBezTo>
                    <a:pt x="227" y="858"/>
                    <a:pt x="441" y="1191"/>
                    <a:pt x="692" y="158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73" name="Google Shape;473;p50"/>
            <p:cNvSpPr/>
            <p:nvPr/>
          </p:nvSpPr>
          <p:spPr>
            <a:xfrm>
              <a:off x="5487575" y="2634975"/>
              <a:ext cx="20275" cy="22950"/>
            </a:xfrm>
            <a:custGeom>
              <a:avLst/>
              <a:gdLst/>
              <a:ahLst/>
              <a:cxnLst/>
              <a:rect l="l" t="t" r="r" b="b"/>
              <a:pathLst>
                <a:path w="811" h="918" extrusionOk="0">
                  <a:moveTo>
                    <a:pt x="382" y="1"/>
                  </a:moveTo>
                  <a:lnTo>
                    <a:pt x="1" y="739"/>
                  </a:lnTo>
                  <a:cubicBezTo>
                    <a:pt x="298" y="917"/>
                    <a:pt x="525" y="775"/>
                    <a:pt x="751" y="667"/>
                  </a:cubicBezTo>
                  <a:cubicBezTo>
                    <a:pt x="810" y="358"/>
                    <a:pt x="644" y="179"/>
                    <a:pt x="382"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74" name="Google Shape;474;p50"/>
            <p:cNvSpPr/>
            <p:nvPr/>
          </p:nvSpPr>
          <p:spPr>
            <a:xfrm>
              <a:off x="5378625" y="2437325"/>
              <a:ext cx="302150" cy="470025"/>
            </a:xfrm>
            <a:custGeom>
              <a:avLst/>
              <a:gdLst/>
              <a:ahLst/>
              <a:cxnLst/>
              <a:rect l="l" t="t" r="r" b="b"/>
              <a:pathLst>
                <a:path w="12086" h="18801" extrusionOk="0">
                  <a:moveTo>
                    <a:pt x="12074" y="18348"/>
                  </a:moveTo>
                  <a:cubicBezTo>
                    <a:pt x="12038" y="17860"/>
                    <a:pt x="11967" y="17384"/>
                    <a:pt x="11919" y="16896"/>
                  </a:cubicBezTo>
                  <a:cubicBezTo>
                    <a:pt x="11776" y="15253"/>
                    <a:pt x="11621" y="13622"/>
                    <a:pt x="11467" y="11979"/>
                  </a:cubicBezTo>
                  <a:cubicBezTo>
                    <a:pt x="11383" y="11252"/>
                    <a:pt x="11240" y="10538"/>
                    <a:pt x="11133" y="9812"/>
                  </a:cubicBezTo>
                  <a:cubicBezTo>
                    <a:pt x="11086" y="9478"/>
                    <a:pt x="11050" y="9169"/>
                    <a:pt x="11014" y="8835"/>
                  </a:cubicBezTo>
                  <a:cubicBezTo>
                    <a:pt x="10907" y="7776"/>
                    <a:pt x="10824" y="6728"/>
                    <a:pt x="10728" y="5668"/>
                  </a:cubicBezTo>
                  <a:cubicBezTo>
                    <a:pt x="10169" y="6085"/>
                    <a:pt x="9585" y="6502"/>
                    <a:pt x="9121" y="6835"/>
                  </a:cubicBezTo>
                  <a:lnTo>
                    <a:pt x="9121" y="6835"/>
                  </a:lnTo>
                  <a:cubicBezTo>
                    <a:pt x="9121" y="6835"/>
                    <a:pt x="8312" y="7454"/>
                    <a:pt x="7478" y="8109"/>
                  </a:cubicBezTo>
                  <a:cubicBezTo>
                    <a:pt x="7692" y="8145"/>
                    <a:pt x="8038" y="8169"/>
                    <a:pt x="8371" y="8169"/>
                  </a:cubicBezTo>
                  <a:cubicBezTo>
                    <a:pt x="8883" y="8157"/>
                    <a:pt x="9931" y="8049"/>
                    <a:pt x="10097" y="8240"/>
                  </a:cubicBezTo>
                  <a:cubicBezTo>
                    <a:pt x="10252" y="8454"/>
                    <a:pt x="10300" y="8704"/>
                    <a:pt x="10181" y="8740"/>
                  </a:cubicBezTo>
                  <a:cubicBezTo>
                    <a:pt x="10074" y="8764"/>
                    <a:pt x="7299" y="8740"/>
                    <a:pt x="6704" y="8740"/>
                  </a:cubicBezTo>
                  <a:cubicBezTo>
                    <a:pt x="5764" y="9478"/>
                    <a:pt x="3680" y="9431"/>
                    <a:pt x="3513" y="9133"/>
                  </a:cubicBezTo>
                  <a:cubicBezTo>
                    <a:pt x="3347" y="8835"/>
                    <a:pt x="4109" y="7549"/>
                    <a:pt x="4371" y="7085"/>
                  </a:cubicBezTo>
                  <a:cubicBezTo>
                    <a:pt x="4644" y="6621"/>
                    <a:pt x="5466" y="6025"/>
                    <a:pt x="5466" y="6025"/>
                  </a:cubicBezTo>
                  <a:lnTo>
                    <a:pt x="5621" y="5906"/>
                  </a:lnTo>
                  <a:cubicBezTo>
                    <a:pt x="4728" y="5835"/>
                    <a:pt x="2549" y="5621"/>
                    <a:pt x="1846" y="5454"/>
                  </a:cubicBezTo>
                  <a:cubicBezTo>
                    <a:pt x="1775" y="5454"/>
                    <a:pt x="1692" y="5430"/>
                    <a:pt x="1632" y="5394"/>
                  </a:cubicBezTo>
                  <a:lnTo>
                    <a:pt x="1632" y="5394"/>
                  </a:lnTo>
                  <a:cubicBezTo>
                    <a:pt x="1323" y="5204"/>
                    <a:pt x="1454" y="4835"/>
                    <a:pt x="1799" y="4751"/>
                  </a:cubicBezTo>
                  <a:cubicBezTo>
                    <a:pt x="2144" y="4668"/>
                    <a:pt x="4942" y="5168"/>
                    <a:pt x="5406" y="5132"/>
                  </a:cubicBezTo>
                  <a:cubicBezTo>
                    <a:pt x="5716" y="5121"/>
                    <a:pt x="6133" y="5192"/>
                    <a:pt x="6371" y="5252"/>
                  </a:cubicBezTo>
                  <a:lnTo>
                    <a:pt x="7680" y="4478"/>
                  </a:lnTo>
                  <a:cubicBezTo>
                    <a:pt x="7931" y="4287"/>
                    <a:pt x="8276" y="4037"/>
                    <a:pt x="8585" y="3811"/>
                  </a:cubicBezTo>
                  <a:cubicBezTo>
                    <a:pt x="7859" y="3704"/>
                    <a:pt x="5906" y="3442"/>
                    <a:pt x="4394" y="3275"/>
                  </a:cubicBezTo>
                  <a:cubicBezTo>
                    <a:pt x="3823" y="3216"/>
                    <a:pt x="3239" y="3168"/>
                    <a:pt x="2668" y="3120"/>
                  </a:cubicBezTo>
                  <a:cubicBezTo>
                    <a:pt x="1977" y="3096"/>
                    <a:pt x="1727" y="3085"/>
                    <a:pt x="1596" y="3037"/>
                  </a:cubicBezTo>
                  <a:cubicBezTo>
                    <a:pt x="1477" y="3013"/>
                    <a:pt x="1382" y="2989"/>
                    <a:pt x="1311" y="2870"/>
                  </a:cubicBezTo>
                  <a:lnTo>
                    <a:pt x="1311" y="2870"/>
                  </a:lnTo>
                  <a:cubicBezTo>
                    <a:pt x="1013" y="2704"/>
                    <a:pt x="1192" y="2561"/>
                    <a:pt x="1608" y="2406"/>
                  </a:cubicBezTo>
                  <a:cubicBezTo>
                    <a:pt x="2025" y="2263"/>
                    <a:pt x="9419" y="3227"/>
                    <a:pt x="9419" y="3227"/>
                  </a:cubicBezTo>
                  <a:cubicBezTo>
                    <a:pt x="9645" y="3061"/>
                    <a:pt x="9943" y="2858"/>
                    <a:pt x="10288" y="2620"/>
                  </a:cubicBezTo>
                  <a:cubicBezTo>
                    <a:pt x="10300" y="2358"/>
                    <a:pt x="10312" y="2108"/>
                    <a:pt x="10288" y="1858"/>
                  </a:cubicBezTo>
                  <a:cubicBezTo>
                    <a:pt x="10252" y="1584"/>
                    <a:pt x="10002" y="1584"/>
                    <a:pt x="9788" y="1525"/>
                  </a:cubicBezTo>
                  <a:cubicBezTo>
                    <a:pt x="8621" y="1263"/>
                    <a:pt x="7442" y="977"/>
                    <a:pt x="6264" y="739"/>
                  </a:cubicBezTo>
                  <a:cubicBezTo>
                    <a:pt x="5787" y="632"/>
                    <a:pt x="5299" y="608"/>
                    <a:pt x="4811" y="549"/>
                  </a:cubicBezTo>
                  <a:cubicBezTo>
                    <a:pt x="3537" y="382"/>
                    <a:pt x="2287" y="203"/>
                    <a:pt x="1025" y="37"/>
                  </a:cubicBezTo>
                  <a:cubicBezTo>
                    <a:pt x="822" y="13"/>
                    <a:pt x="608" y="1"/>
                    <a:pt x="382" y="1"/>
                  </a:cubicBezTo>
                  <a:cubicBezTo>
                    <a:pt x="108" y="13"/>
                    <a:pt x="1" y="96"/>
                    <a:pt x="1" y="382"/>
                  </a:cubicBezTo>
                  <a:cubicBezTo>
                    <a:pt x="1" y="787"/>
                    <a:pt x="25" y="1203"/>
                    <a:pt x="49" y="1608"/>
                  </a:cubicBezTo>
                  <a:cubicBezTo>
                    <a:pt x="60" y="2001"/>
                    <a:pt x="25" y="2418"/>
                    <a:pt x="60" y="2823"/>
                  </a:cubicBezTo>
                  <a:cubicBezTo>
                    <a:pt x="120" y="3728"/>
                    <a:pt x="180" y="4644"/>
                    <a:pt x="251" y="5549"/>
                  </a:cubicBezTo>
                  <a:cubicBezTo>
                    <a:pt x="489" y="8276"/>
                    <a:pt x="739" y="10990"/>
                    <a:pt x="965" y="13729"/>
                  </a:cubicBezTo>
                  <a:cubicBezTo>
                    <a:pt x="1061" y="14812"/>
                    <a:pt x="1096" y="15872"/>
                    <a:pt x="1192" y="16955"/>
                  </a:cubicBezTo>
                  <a:cubicBezTo>
                    <a:pt x="1251" y="17563"/>
                    <a:pt x="1275" y="17574"/>
                    <a:pt x="1906" y="17646"/>
                  </a:cubicBezTo>
                  <a:cubicBezTo>
                    <a:pt x="3823" y="17884"/>
                    <a:pt x="5764" y="18110"/>
                    <a:pt x="7680" y="18348"/>
                  </a:cubicBezTo>
                  <a:cubicBezTo>
                    <a:pt x="8931" y="18503"/>
                    <a:pt x="10169" y="18634"/>
                    <a:pt x="11419" y="18765"/>
                  </a:cubicBezTo>
                  <a:cubicBezTo>
                    <a:pt x="11490" y="18777"/>
                    <a:pt x="11574" y="18801"/>
                    <a:pt x="11657" y="18777"/>
                  </a:cubicBezTo>
                  <a:cubicBezTo>
                    <a:pt x="11979" y="18765"/>
                    <a:pt x="12086" y="18682"/>
                    <a:pt x="12074" y="18348"/>
                  </a:cubicBezTo>
                  <a:close/>
                  <a:moveTo>
                    <a:pt x="5490" y="12979"/>
                  </a:moveTo>
                  <a:cubicBezTo>
                    <a:pt x="4740" y="13741"/>
                    <a:pt x="4382" y="14717"/>
                    <a:pt x="3870" y="15646"/>
                  </a:cubicBezTo>
                  <a:cubicBezTo>
                    <a:pt x="3787" y="15800"/>
                    <a:pt x="3680" y="15967"/>
                    <a:pt x="3525" y="16122"/>
                  </a:cubicBezTo>
                  <a:cubicBezTo>
                    <a:pt x="3156" y="15372"/>
                    <a:pt x="3013" y="14586"/>
                    <a:pt x="2799" y="13824"/>
                  </a:cubicBezTo>
                  <a:cubicBezTo>
                    <a:pt x="2787" y="13764"/>
                    <a:pt x="2882" y="13693"/>
                    <a:pt x="2989" y="13526"/>
                  </a:cubicBezTo>
                  <a:cubicBezTo>
                    <a:pt x="3180" y="14181"/>
                    <a:pt x="3347" y="14753"/>
                    <a:pt x="3513" y="15312"/>
                  </a:cubicBezTo>
                  <a:cubicBezTo>
                    <a:pt x="3573" y="15312"/>
                    <a:pt x="3632" y="15324"/>
                    <a:pt x="3680" y="15324"/>
                  </a:cubicBezTo>
                  <a:cubicBezTo>
                    <a:pt x="3978" y="14836"/>
                    <a:pt x="4251" y="14336"/>
                    <a:pt x="4573" y="13836"/>
                  </a:cubicBezTo>
                  <a:cubicBezTo>
                    <a:pt x="4871" y="13360"/>
                    <a:pt x="5204" y="12919"/>
                    <a:pt x="5549" y="12443"/>
                  </a:cubicBezTo>
                  <a:cubicBezTo>
                    <a:pt x="5716" y="12693"/>
                    <a:pt x="5609" y="12836"/>
                    <a:pt x="5490" y="1297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75" name="Google Shape;475;p50"/>
            <p:cNvSpPr/>
            <p:nvPr/>
          </p:nvSpPr>
          <p:spPr>
            <a:xfrm>
              <a:off x="5444425" y="2740950"/>
              <a:ext cx="82475" cy="103000"/>
            </a:xfrm>
            <a:custGeom>
              <a:avLst/>
              <a:gdLst/>
              <a:ahLst/>
              <a:cxnLst/>
              <a:rect l="l" t="t" r="r" b="b"/>
              <a:pathLst>
                <a:path w="3299" h="4120" extrusionOk="0">
                  <a:moveTo>
                    <a:pt x="3072" y="203"/>
                  </a:moveTo>
                  <a:lnTo>
                    <a:pt x="2953" y="0"/>
                  </a:lnTo>
                  <a:lnTo>
                    <a:pt x="2822" y="191"/>
                  </a:lnTo>
                  <a:cubicBezTo>
                    <a:pt x="2715" y="345"/>
                    <a:pt x="2608" y="488"/>
                    <a:pt x="2501" y="619"/>
                  </a:cubicBezTo>
                  <a:cubicBezTo>
                    <a:pt x="2262" y="953"/>
                    <a:pt x="2048" y="1262"/>
                    <a:pt x="1834" y="1596"/>
                  </a:cubicBezTo>
                  <a:cubicBezTo>
                    <a:pt x="1608" y="1929"/>
                    <a:pt x="1405" y="2286"/>
                    <a:pt x="1215" y="2631"/>
                  </a:cubicBezTo>
                  <a:cubicBezTo>
                    <a:pt x="1131" y="2751"/>
                    <a:pt x="1072" y="2870"/>
                    <a:pt x="1000" y="2977"/>
                  </a:cubicBezTo>
                  <a:cubicBezTo>
                    <a:pt x="857" y="2453"/>
                    <a:pt x="441" y="1012"/>
                    <a:pt x="441" y="1012"/>
                  </a:cubicBezTo>
                  <a:lnTo>
                    <a:pt x="238" y="1262"/>
                  </a:lnTo>
                  <a:cubicBezTo>
                    <a:pt x="215" y="1322"/>
                    <a:pt x="167" y="1369"/>
                    <a:pt x="143" y="1393"/>
                  </a:cubicBezTo>
                  <a:cubicBezTo>
                    <a:pt x="60" y="1488"/>
                    <a:pt x="0" y="1560"/>
                    <a:pt x="36" y="1679"/>
                  </a:cubicBezTo>
                  <a:cubicBezTo>
                    <a:pt x="60" y="1810"/>
                    <a:pt x="107" y="1941"/>
                    <a:pt x="143" y="2084"/>
                  </a:cubicBezTo>
                  <a:cubicBezTo>
                    <a:pt x="286" y="2727"/>
                    <a:pt x="453" y="3382"/>
                    <a:pt x="774" y="4001"/>
                  </a:cubicBezTo>
                  <a:cubicBezTo>
                    <a:pt x="774" y="4001"/>
                    <a:pt x="834" y="4096"/>
                    <a:pt x="893" y="4108"/>
                  </a:cubicBezTo>
                  <a:cubicBezTo>
                    <a:pt x="953" y="4120"/>
                    <a:pt x="1012" y="4048"/>
                    <a:pt x="1012" y="4048"/>
                  </a:cubicBezTo>
                  <a:cubicBezTo>
                    <a:pt x="1191" y="3870"/>
                    <a:pt x="1298" y="3691"/>
                    <a:pt x="1393" y="3536"/>
                  </a:cubicBezTo>
                  <a:cubicBezTo>
                    <a:pt x="1512" y="3322"/>
                    <a:pt x="1619" y="3084"/>
                    <a:pt x="1750" y="2858"/>
                  </a:cubicBezTo>
                  <a:cubicBezTo>
                    <a:pt x="2108" y="2143"/>
                    <a:pt x="2429" y="1477"/>
                    <a:pt x="2977" y="917"/>
                  </a:cubicBezTo>
                  <a:cubicBezTo>
                    <a:pt x="3036" y="846"/>
                    <a:pt x="3298" y="607"/>
                    <a:pt x="3072" y="203"/>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76" name="Google Shape;476;p50"/>
          <p:cNvSpPr txBox="1"/>
          <p:nvPr/>
        </p:nvSpPr>
        <p:spPr>
          <a:xfrm>
            <a:off x="1080083" y="4792955"/>
            <a:ext cx="1614895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FF0000"/>
                </a:solidFill>
                <a:latin typeface="Times New Roman"/>
                <a:ea typeface="Times New Roman"/>
                <a:cs typeface="Times New Roman"/>
                <a:sym typeface="Times New Roman"/>
              </a:rPr>
              <a:t>_ Although </a:t>
            </a:r>
            <a:r>
              <a:rPr lang="en-US" sz="4000" b="0" i="0" u="none" strike="noStrike" cap="none" dirty="0" err="1">
                <a:solidFill>
                  <a:srgbClr val="FF0000"/>
                </a:solidFill>
                <a:latin typeface="Times New Roman"/>
                <a:ea typeface="Times New Roman"/>
                <a:cs typeface="Times New Roman"/>
                <a:sym typeface="Times New Roman"/>
              </a:rPr>
              <a:t>Fuchiba</a:t>
            </a:r>
            <a:r>
              <a:rPr lang="en-US" sz="4000" b="0" i="0" u="none" strike="noStrike" cap="none" dirty="0">
                <a:solidFill>
                  <a:srgbClr val="FF0000"/>
                </a:solidFill>
                <a:latin typeface="Times New Roman"/>
                <a:ea typeface="Times New Roman"/>
                <a:cs typeface="Times New Roman"/>
                <a:sym typeface="Times New Roman"/>
              </a:rPr>
              <a:t> company is a leading international provider of computer hardware, </a:t>
            </a:r>
            <a:r>
              <a:rPr lang="en-US" sz="4000" b="0" i="0" u="none" strike="noStrike" cap="none" dirty="0" err="1">
                <a:solidFill>
                  <a:srgbClr val="FF0000"/>
                </a:solidFill>
                <a:latin typeface="Times New Roman"/>
                <a:ea typeface="Times New Roman"/>
                <a:cs typeface="Times New Roman"/>
                <a:sym typeface="Times New Roman"/>
              </a:rPr>
              <a:t>Fuchiba</a:t>
            </a:r>
            <a:r>
              <a:rPr lang="en-US" sz="4000" b="0" i="0" u="none" strike="noStrike" cap="none" dirty="0">
                <a:solidFill>
                  <a:srgbClr val="FF0000"/>
                </a:solidFill>
                <a:latin typeface="Times New Roman"/>
                <a:ea typeface="Times New Roman"/>
                <a:cs typeface="Times New Roman"/>
                <a:sym typeface="Times New Roman"/>
              </a:rPr>
              <a:t> company doesn’t earn more profit than its competitors. </a:t>
            </a:r>
            <a:endParaRPr sz="4000" b="0" i="0" u="none" strike="noStrike" cap="none" dirty="0">
              <a:solidFill>
                <a:srgbClr val="FF0000"/>
              </a:solidFill>
              <a:latin typeface="Times New Roman"/>
              <a:ea typeface="Times New Roman"/>
              <a:cs typeface="Times New Roman"/>
              <a:sym typeface="Times New Roman"/>
            </a:endParaRPr>
          </a:p>
        </p:txBody>
      </p:sp>
      <p:sp>
        <p:nvSpPr>
          <p:cNvPr id="477" name="Google Shape;477;p50"/>
          <p:cNvSpPr txBox="1"/>
          <p:nvPr/>
        </p:nvSpPr>
        <p:spPr>
          <a:xfrm>
            <a:off x="866655" y="7902855"/>
            <a:ext cx="1614895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FF0000"/>
                </a:solidFill>
                <a:latin typeface="Times New Roman"/>
                <a:ea typeface="Times New Roman"/>
                <a:cs typeface="Times New Roman"/>
                <a:sym typeface="Times New Roman"/>
              </a:rPr>
              <a:t>_ Though we have our service </a:t>
            </a:r>
            <a:r>
              <a:rPr lang="en-US" sz="4000" b="0" i="0" u="none" strike="noStrike" cap="none" dirty="0" err="1">
                <a:solidFill>
                  <a:srgbClr val="FF0000"/>
                </a:solidFill>
                <a:latin typeface="Times New Roman"/>
                <a:ea typeface="Times New Roman"/>
                <a:cs typeface="Times New Roman"/>
                <a:sym typeface="Times New Roman"/>
              </a:rPr>
              <a:t>centre</a:t>
            </a:r>
            <a:r>
              <a:rPr lang="en-US" sz="4000" b="0" i="0" u="none" strike="noStrike" cap="none" dirty="0">
                <a:solidFill>
                  <a:srgbClr val="FF0000"/>
                </a:solidFill>
                <a:latin typeface="Times New Roman"/>
                <a:ea typeface="Times New Roman"/>
                <a:cs typeface="Times New Roman"/>
                <a:sym typeface="Times New Roman"/>
              </a:rPr>
              <a:t> in all our major markets, we can’t provide a very high level of customer service.</a:t>
            </a:r>
            <a:endParaRPr dirty="0"/>
          </a:p>
        </p:txBody>
      </p:sp>
      <p:sp>
        <p:nvSpPr>
          <p:cNvPr id="478" name="Google Shape;478;p50"/>
          <p:cNvSpPr txBox="1"/>
          <p:nvPr/>
        </p:nvSpPr>
        <p:spPr>
          <a:xfrm>
            <a:off x="1063585" y="6561230"/>
            <a:ext cx="1614895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2. In spite of having our service </a:t>
            </a:r>
            <a:r>
              <a:rPr lang="en-US" sz="4000" b="0" i="0" u="none" strike="noStrike" cap="none" dirty="0" err="1">
                <a:solidFill>
                  <a:srgbClr val="000000"/>
                </a:solidFill>
                <a:latin typeface="Times New Roman"/>
                <a:ea typeface="Times New Roman"/>
                <a:cs typeface="Times New Roman"/>
                <a:sym typeface="Times New Roman"/>
              </a:rPr>
              <a:t>centre</a:t>
            </a:r>
            <a:r>
              <a:rPr lang="en-US" sz="4000" b="0" i="0" u="none" strike="noStrike" cap="none" dirty="0">
                <a:solidFill>
                  <a:srgbClr val="000000"/>
                </a:solidFill>
                <a:latin typeface="Times New Roman"/>
                <a:ea typeface="Times New Roman"/>
                <a:cs typeface="Times New Roman"/>
                <a:sym typeface="Times New Roman"/>
              </a:rPr>
              <a:t> in all our major markets, we can’t provide a very high level of customer service.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500"/>
                                        <p:tgtEl>
                                          <p:spTgt spid="4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500"/>
                                        <p:tgtEl>
                                          <p:spTgt spid="4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6"/>
                                        </p:tgtEl>
                                        <p:attrNameLst>
                                          <p:attrName>style.visibility</p:attrName>
                                        </p:attrNameLst>
                                      </p:cBhvr>
                                      <p:to>
                                        <p:strVal val="visible"/>
                                      </p:to>
                                    </p:set>
                                    <p:animEffect transition="in" filter="fade">
                                      <p:cBhvr>
                                        <p:cTn id="15" dur="500"/>
                                        <p:tgtEl>
                                          <p:spTgt spid="4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77"/>
                                        </p:tgtEl>
                                        <p:attrNameLst>
                                          <p:attrName>style.visibility</p:attrName>
                                        </p:attrNameLst>
                                      </p:cBhvr>
                                      <p:to>
                                        <p:strVal val="visible"/>
                                      </p:to>
                                    </p:set>
                                    <p:animEffect transition="in" filter="fade">
                                      <p:cBhvr>
                                        <p:cTn id="20" dur="5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p:bldP spid="476" grpId="0"/>
      <p:bldP spid="477" grpId="0"/>
      <p:bldP spid="4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51"/>
          <p:cNvPicPr preferRelativeResize="0"/>
          <p:nvPr/>
        </p:nvPicPr>
        <p:blipFill rotWithShape="1">
          <a:blip r:embed="rId3">
            <a:alphaModFix amt="80000"/>
          </a:blip>
          <a:srcRect t="7812" b="7813"/>
          <a:stretch/>
        </p:blipFill>
        <p:spPr>
          <a:xfrm>
            <a:off x="1" y="0"/>
            <a:ext cx="18287999" cy="10287001"/>
          </a:xfrm>
          <a:prstGeom prst="rect">
            <a:avLst/>
          </a:prstGeom>
          <a:noFill/>
          <a:ln>
            <a:noFill/>
          </a:ln>
        </p:spPr>
      </p:pic>
      <p:sp>
        <p:nvSpPr>
          <p:cNvPr id="484" name="Google Shape;484;p51"/>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GRAMMAR</a:t>
            </a:r>
            <a:endParaRPr/>
          </a:p>
        </p:txBody>
      </p:sp>
      <p:sp>
        <p:nvSpPr>
          <p:cNvPr id="486" name="Google Shape;486;p51"/>
          <p:cNvSpPr txBox="1"/>
          <p:nvPr/>
        </p:nvSpPr>
        <p:spPr>
          <a:xfrm>
            <a:off x="1063585" y="2169465"/>
            <a:ext cx="1614895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3. This award-winning games can also be played on the mobile phone operating systems although they aren’t produced for that purpose.</a:t>
            </a:r>
            <a:endParaRPr dirty="0"/>
          </a:p>
        </p:txBody>
      </p:sp>
      <p:grpSp>
        <p:nvGrpSpPr>
          <p:cNvPr id="487" name="Google Shape;487;p51"/>
          <p:cNvGrpSpPr/>
          <p:nvPr/>
        </p:nvGrpSpPr>
        <p:grpSpPr>
          <a:xfrm>
            <a:off x="401745" y="291516"/>
            <a:ext cx="1323683" cy="1288934"/>
            <a:chOff x="5363150" y="2409925"/>
            <a:chExt cx="444125" cy="512025"/>
          </a:xfrm>
        </p:grpSpPr>
        <p:sp>
          <p:nvSpPr>
            <p:cNvPr id="488" name="Google Shape;488;p51"/>
            <p:cNvSpPr/>
            <p:nvPr/>
          </p:nvSpPr>
          <p:spPr>
            <a:xfrm>
              <a:off x="5363150" y="2409925"/>
              <a:ext cx="444125" cy="512025"/>
            </a:xfrm>
            <a:custGeom>
              <a:avLst/>
              <a:gdLst/>
              <a:ahLst/>
              <a:cxnLst/>
              <a:rect l="l" t="t" r="r" b="b"/>
              <a:pathLst>
                <a:path w="17765" h="20481" extrusionOk="0">
                  <a:moveTo>
                    <a:pt x="16483" y="917"/>
                  </a:moveTo>
                  <a:cubicBezTo>
                    <a:pt x="16652" y="917"/>
                    <a:pt x="16765" y="1022"/>
                    <a:pt x="16812" y="1097"/>
                  </a:cubicBezTo>
                  <a:cubicBezTo>
                    <a:pt x="16932" y="1264"/>
                    <a:pt x="16932" y="1418"/>
                    <a:pt x="16801" y="1597"/>
                  </a:cubicBezTo>
                  <a:cubicBezTo>
                    <a:pt x="16681" y="1764"/>
                    <a:pt x="16562" y="1883"/>
                    <a:pt x="16443" y="1978"/>
                  </a:cubicBezTo>
                  <a:cubicBezTo>
                    <a:pt x="15515" y="2668"/>
                    <a:pt x="14538" y="3419"/>
                    <a:pt x="13550" y="4133"/>
                  </a:cubicBezTo>
                  <a:cubicBezTo>
                    <a:pt x="13110" y="4454"/>
                    <a:pt x="12657" y="4776"/>
                    <a:pt x="12229" y="5085"/>
                  </a:cubicBezTo>
                  <a:cubicBezTo>
                    <a:pt x="11633" y="5502"/>
                    <a:pt x="11026" y="5943"/>
                    <a:pt x="10431" y="6395"/>
                  </a:cubicBezTo>
                  <a:cubicBezTo>
                    <a:pt x="9788" y="6824"/>
                    <a:pt x="9181" y="7300"/>
                    <a:pt x="8597" y="7776"/>
                  </a:cubicBezTo>
                  <a:cubicBezTo>
                    <a:pt x="8252" y="8050"/>
                    <a:pt x="7895" y="8324"/>
                    <a:pt x="7561" y="8598"/>
                  </a:cubicBezTo>
                  <a:cubicBezTo>
                    <a:pt x="7502" y="8645"/>
                    <a:pt x="7442" y="8669"/>
                    <a:pt x="7359" y="8717"/>
                  </a:cubicBezTo>
                  <a:lnTo>
                    <a:pt x="6859" y="7657"/>
                  </a:lnTo>
                  <a:cubicBezTo>
                    <a:pt x="6918" y="7610"/>
                    <a:pt x="6978" y="7550"/>
                    <a:pt x="7049" y="7514"/>
                  </a:cubicBezTo>
                  <a:cubicBezTo>
                    <a:pt x="7287" y="7312"/>
                    <a:pt x="7537" y="7121"/>
                    <a:pt x="7799" y="6943"/>
                  </a:cubicBezTo>
                  <a:cubicBezTo>
                    <a:pt x="8288" y="6586"/>
                    <a:pt x="8788" y="6240"/>
                    <a:pt x="9288" y="5895"/>
                  </a:cubicBezTo>
                  <a:cubicBezTo>
                    <a:pt x="9943" y="5443"/>
                    <a:pt x="10609" y="4978"/>
                    <a:pt x="11276" y="4502"/>
                  </a:cubicBezTo>
                  <a:cubicBezTo>
                    <a:pt x="12145" y="3895"/>
                    <a:pt x="13002" y="3252"/>
                    <a:pt x="13836" y="2645"/>
                  </a:cubicBezTo>
                  <a:cubicBezTo>
                    <a:pt x="14479" y="2168"/>
                    <a:pt x="15134" y="1692"/>
                    <a:pt x="15789" y="1228"/>
                  </a:cubicBezTo>
                  <a:cubicBezTo>
                    <a:pt x="15967" y="1109"/>
                    <a:pt x="16146" y="1002"/>
                    <a:pt x="16336" y="942"/>
                  </a:cubicBezTo>
                  <a:cubicBezTo>
                    <a:pt x="16389" y="924"/>
                    <a:pt x="16438" y="917"/>
                    <a:pt x="16483" y="917"/>
                  </a:cubicBezTo>
                  <a:close/>
                  <a:moveTo>
                    <a:pt x="6107" y="8296"/>
                  </a:moveTo>
                  <a:cubicBezTo>
                    <a:pt x="6116" y="8296"/>
                    <a:pt x="6125" y="8297"/>
                    <a:pt x="6133" y="8300"/>
                  </a:cubicBezTo>
                  <a:cubicBezTo>
                    <a:pt x="6192" y="8300"/>
                    <a:pt x="6264" y="8372"/>
                    <a:pt x="6335" y="8491"/>
                  </a:cubicBezTo>
                  <a:cubicBezTo>
                    <a:pt x="6430" y="8622"/>
                    <a:pt x="6502" y="8788"/>
                    <a:pt x="6573" y="8979"/>
                  </a:cubicBezTo>
                  <a:cubicBezTo>
                    <a:pt x="6645" y="9181"/>
                    <a:pt x="6645" y="9181"/>
                    <a:pt x="6454" y="9265"/>
                  </a:cubicBezTo>
                  <a:cubicBezTo>
                    <a:pt x="6430" y="9276"/>
                    <a:pt x="6394" y="9300"/>
                    <a:pt x="6371" y="9300"/>
                  </a:cubicBezTo>
                  <a:cubicBezTo>
                    <a:pt x="6168" y="9003"/>
                    <a:pt x="6013" y="8741"/>
                    <a:pt x="5847" y="8491"/>
                  </a:cubicBezTo>
                  <a:cubicBezTo>
                    <a:pt x="5859" y="8479"/>
                    <a:pt x="5859" y="8467"/>
                    <a:pt x="5871" y="8443"/>
                  </a:cubicBezTo>
                  <a:cubicBezTo>
                    <a:pt x="5964" y="8360"/>
                    <a:pt x="6048" y="8296"/>
                    <a:pt x="6107" y="8296"/>
                  </a:cubicBezTo>
                  <a:close/>
                  <a:moveTo>
                    <a:pt x="5430" y="9336"/>
                  </a:moveTo>
                  <a:cubicBezTo>
                    <a:pt x="5490" y="9419"/>
                    <a:pt x="5502" y="9455"/>
                    <a:pt x="5502" y="9538"/>
                  </a:cubicBezTo>
                  <a:cubicBezTo>
                    <a:pt x="5418" y="9574"/>
                    <a:pt x="5359" y="9610"/>
                    <a:pt x="5299" y="9610"/>
                  </a:cubicBezTo>
                  <a:lnTo>
                    <a:pt x="5430" y="9336"/>
                  </a:lnTo>
                  <a:close/>
                  <a:moveTo>
                    <a:pt x="1108" y="1299"/>
                  </a:moveTo>
                  <a:cubicBezTo>
                    <a:pt x="1287" y="1299"/>
                    <a:pt x="1453" y="1323"/>
                    <a:pt x="1632" y="1347"/>
                  </a:cubicBezTo>
                  <a:cubicBezTo>
                    <a:pt x="2477" y="1466"/>
                    <a:pt x="3335" y="1573"/>
                    <a:pt x="4180" y="1692"/>
                  </a:cubicBezTo>
                  <a:lnTo>
                    <a:pt x="5418" y="1859"/>
                  </a:lnTo>
                  <a:cubicBezTo>
                    <a:pt x="5573" y="1871"/>
                    <a:pt x="5728" y="1895"/>
                    <a:pt x="5894" y="1918"/>
                  </a:cubicBezTo>
                  <a:cubicBezTo>
                    <a:pt x="6204" y="1942"/>
                    <a:pt x="6549" y="1990"/>
                    <a:pt x="6859" y="2049"/>
                  </a:cubicBezTo>
                  <a:cubicBezTo>
                    <a:pt x="7680" y="2228"/>
                    <a:pt x="8490" y="2407"/>
                    <a:pt x="9300" y="2597"/>
                  </a:cubicBezTo>
                  <a:cubicBezTo>
                    <a:pt x="9657" y="2692"/>
                    <a:pt x="10014" y="2764"/>
                    <a:pt x="10383" y="2847"/>
                  </a:cubicBezTo>
                  <a:cubicBezTo>
                    <a:pt x="10419" y="2847"/>
                    <a:pt x="10443" y="2871"/>
                    <a:pt x="10478" y="2871"/>
                  </a:cubicBezTo>
                  <a:cubicBezTo>
                    <a:pt x="10693" y="2907"/>
                    <a:pt x="10693" y="2930"/>
                    <a:pt x="10693" y="2966"/>
                  </a:cubicBezTo>
                  <a:cubicBezTo>
                    <a:pt x="10716" y="3192"/>
                    <a:pt x="10716" y="3419"/>
                    <a:pt x="10693" y="3645"/>
                  </a:cubicBezTo>
                  <a:cubicBezTo>
                    <a:pt x="10693" y="3704"/>
                    <a:pt x="10693" y="3776"/>
                    <a:pt x="10681" y="3835"/>
                  </a:cubicBezTo>
                  <a:cubicBezTo>
                    <a:pt x="10621" y="3883"/>
                    <a:pt x="10562" y="3919"/>
                    <a:pt x="10502" y="3978"/>
                  </a:cubicBezTo>
                  <a:cubicBezTo>
                    <a:pt x="10301" y="4151"/>
                    <a:pt x="10277" y="4215"/>
                    <a:pt x="10114" y="4215"/>
                  </a:cubicBezTo>
                  <a:cubicBezTo>
                    <a:pt x="10075" y="4215"/>
                    <a:pt x="10027" y="4211"/>
                    <a:pt x="9966" y="4204"/>
                  </a:cubicBezTo>
                  <a:cubicBezTo>
                    <a:pt x="9407" y="4133"/>
                    <a:pt x="8728" y="4014"/>
                    <a:pt x="8180" y="3966"/>
                  </a:cubicBezTo>
                  <a:cubicBezTo>
                    <a:pt x="7859" y="3942"/>
                    <a:pt x="7478" y="3919"/>
                    <a:pt x="7156" y="3895"/>
                  </a:cubicBezTo>
                  <a:lnTo>
                    <a:pt x="5680" y="3764"/>
                  </a:lnTo>
                  <a:cubicBezTo>
                    <a:pt x="5216" y="3716"/>
                    <a:pt x="4716" y="3800"/>
                    <a:pt x="4287" y="3609"/>
                  </a:cubicBezTo>
                  <a:cubicBezTo>
                    <a:pt x="3727" y="3371"/>
                    <a:pt x="2870" y="3478"/>
                    <a:pt x="2239" y="3419"/>
                  </a:cubicBezTo>
                  <a:cubicBezTo>
                    <a:pt x="2229" y="3418"/>
                    <a:pt x="2218" y="3417"/>
                    <a:pt x="2208" y="3417"/>
                  </a:cubicBezTo>
                  <a:cubicBezTo>
                    <a:pt x="2103" y="3417"/>
                    <a:pt x="2020" y="3468"/>
                    <a:pt x="1965" y="3490"/>
                  </a:cubicBezTo>
                  <a:cubicBezTo>
                    <a:pt x="1942" y="3502"/>
                    <a:pt x="1918" y="3502"/>
                    <a:pt x="1894" y="3526"/>
                  </a:cubicBezTo>
                  <a:lnTo>
                    <a:pt x="1703" y="3597"/>
                  </a:lnTo>
                  <a:lnTo>
                    <a:pt x="1763" y="3788"/>
                  </a:lnTo>
                  <a:cubicBezTo>
                    <a:pt x="1882" y="4181"/>
                    <a:pt x="2096" y="4335"/>
                    <a:pt x="2287" y="4359"/>
                  </a:cubicBezTo>
                  <a:lnTo>
                    <a:pt x="2323" y="4359"/>
                  </a:lnTo>
                  <a:cubicBezTo>
                    <a:pt x="3632" y="4454"/>
                    <a:pt x="4775" y="4562"/>
                    <a:pt x="5811" y="4669"/>
                  </a:cubicBezTo>
                  <a:cubicBezTo>
                    <a:pt x="6490" y="4740"/>
                    <a:pt x="7168" y="4812"/>
                    <a:pt x="7823" y="4907"/>
                  </a:cubicBezTo>
                  <a:lnTo>
                    <a:pt x="8430" y="4978"/>
                  </a:lnTo>
                  <a:cubicBezTo>
                    <a:pt x="8482" y="4987"/>
                    <a:pt x="8530" y="4990"/>
                    <a:pt x="8576" y="4990"/>
                  </a:cubicBezTo>
                  <a:cubicBezTo>
                    <a:pt x="8686" y="4990"/>
                    <a:pt x="8784" y="4972"/>
                    <a:pt x="8901" y="4972"/>
                  </a:cubicBezTo>
                  <a:cubicBezTo>
                    <a:pt x="8937" y="4972"/>
                    <a:pt x="8974" y="4974"/>
                    <a:pt x="9014" y="4978"/>
                  </a:cubicBezTo>
                  <a:cubicBezTo>
                    <a:pt x="9002" y="4990"/>
                    <a:pt x="8835" y="5133"/>
                    <a:pt x="8823" y="5133"/>
                  </a:cubicBezTo>
                  <a:cubicBezTo>
                    <a:pt x="8657" y="5228"/>
                    <a:pt x="8597" y="5288"/>
                    <a:pt x="8430" y="5395"/>
                  </a:cubicBezTo>
                  <a:cubicBezTo>
                    <a:pt x="8180" y="5562"/>
                    <a:pt x="7859" y="5728"/>
                    <a:pt x="7597" y="5907"/>
                  </a:cubicBezTo>
                  <a:cubicBezTo>
                    <a:pt x="7324" y="6103"/>
                    <a:pt x="7198" y="6207"/>
                    <a:pt x="6991" y="6207"/>
                  </a:cubicBezTo>
                  <a:cubicBezTo>
                    <a:pt x="6909" y="6207"/>
                    <a:pt x="6814" y="6191"/>
                    <a:pt x="6692" y="6157"/>
                  </a:cubicBezTo>
                  <a:cubicBezTo>
                    <a:pt x="6656" y="6142"/>
                    <a:pt x="6619" y="6137"/>
                    <a:pt x="6581" y="6137"/>
                  </a:cubicBezTo>
                  <a:cubicBezTo>
                    <a:pt x="6532" y="6137"/>
                    <a:pt x="6483" y="6145"/>
                    <a:pt x="6442" y="6145"/>
                  </a:cubicBezTo>
                  <a:lnTo>
                    <a:pt x="6347" y="6145"/>
                  </a:lnTo>
                  <a:cubicBezTo>
                    <a:pt x="6204" y="6121"/>
                    <a:pt x="6049" y="6121"/>
                    <a:pt x="5894" y="6109"/>
                  </a:cubicBezTo>
                  <a:cubicBezTo>
                    <a:pt x="5478" y="6086"/>
                    <a:pt x="5025" y="6062"/>
                    <a:pt x="4609" y="6026"/>
                  </a:cubicBezTo>
                  <a:cubicBezTo>
                    <a:pt x="4085" y="5967"/>
                    <a:pt x="3549" y="5883"/>
                    <a:pt x="3049" y="5812"/>
                  </a:cubicBezTo>
                  <a:cubicBezTo>
                    <a:pt x="2894" y="5788"/>
                    <a:pt x="2739" y="5764"/>
                    <a:pt x="2584" y="5740"/>
                  </a:cubicBezTo>
                  <a:cubicBezTo>
                    <a:pt x="2563" y="5737"/>
                    <a:pt x="2542" y="5735"/>
                    <a:pt x="2521" y="5735"/>
                  </a:cubicBezTo>
                  <a:cubicBezTo>
                    <a:pt x="2250" y="5735"/>
                    <a:pt x="2019" y="6010"/>
                    <a:pt x="1942" y="6264"/>
                  </a:cubicBezTo>
                  <a:lnTo>
                    <a:pt x="1930" y="6336"/>
                  </a:lnTo>
                  <a:lnTo>
                    <a:pt x="1965" y="6407"/>
                  </a:lnTo>
                  <a:cubicBezTo>
                    <a:pt x="2093" y="6757"/>
                    <a:pt x="2381" y="6776"/>
                    <a:pt x="2560" y="6776"/>
                  </a:cubicBezTo>
                  <a:cubicBezTo>
                    <a:pt x="2582" y="6776"/>
                    <a:pt x="2602" y="6776"/>
                    <a:pt x="2620" y="6776"/>
                  </a:cubicBezTo>
                  <a:cubicBezTo>
                    <a:pt x="2689" y="6773"/>
                    <a:pt x="2759" y="6772"/>
                    <a:pt x="2830" y="6772"/>
                  </a:cubicBezTo>
                  <a:cubicBezTo>
                    <a:pt x="3044" y="6772"/>
                    <a:pt x="3272" y="6785"/>
                    <a:pt x="3513" y="6812"/>
                  </a:cubicBezTo>
                  <a:cubicBezTo>
                    <a:pt x="4311" y="6895"/>
                    <a:pt x="5121" y="6990"/>
                    <a:pt x="5906" y="7074"/>
                  </a:cubicBezTo>
                  <a:lnTo>
                    <a:pt x="5871" y="7121"/>
                  </a:lnTo>
                  <a:cubicBezTo>
                    <a:pt x="5799" y="7193"/>
                    <a:pt x="5740" y="7252"/>
                    <a:pt x="5668" y="7288"/>
                  </a:cubicBezTo>
                  <a:cubicBezTo>
                    <a:pt x="4906" y="7693"/>
                    <a:pt x="4775" y="8324"/>
                    <a:pt x="4478" y="8979"/>
                  </a:cubicBezTo>
                  <a:cubicBezTo>
                    <a:pt x="4370" y="9217"/>
                    <a:pt x="4204" y="9515"/>
                    <a:pt x="4073" y="9729"/>
                  </a:cubicBezTo>
                  <a:cubicBezTo>
                    <a:pt x="4001" y="9860"/>
                    <a:pt x="4001" y="10217"/>
                    <a:pt x="4061" y="10348"/>
                  </a:cubicBezTo>
                  <a:cubicBezTo>
                    <a:pt x="4082" y="10399"/>
                    <a:pt x="4141" y="10413"/>
                    <a:pt x="4215" y="10413"/>
                  </a:cubicBezTo>
                  <a:cubicBezTo>
                    <a:pt x="4318" y="10413"/>
                    <a:pt x="4450" y="10385"/>
                    <a:pt x="4555" y="10385"/>
                  </a:cubicBezTo>
                  <a:cubicBezTo>
                    <a:pt x="4588" y="10385"/>
                    <a:pt x="4618" y="10388"/>
                    <a:pt x="4644" y="10396"/>
                  </a:cubicBezTo>
                  <a:lnTo>
                    <a:pt x="4680" y="10467"/>
                  </a:lnTo>
                  <a:cubicBezTo>
                    <a:pt x="4838" y="10500"/>
                    <a:pt x="5020" y="10540"/>
                    <a:pt x="5197" y="10540"/>
                  </a:cubicBezTo>
                  <a:cubicBezTo>
                    <a:pt x="5272" y="10540"/>
                    <a:pt x="5347" y="10533"/>
                    <a:pt x="5418" y="10515"/>
                  </a:cubicBezTo>
                  <a:cubicBezTo>
                    <a:pt x="5775" y="10443"/>
                    <a:pt x="6252" y="10503"/>
                    <a:pt x="6585" y="10396"/>
                  </a:cubicBezTo>
                  <a:cubicBezTo>
                    <a:pt x="6752" y="10348"/>
                    <a:pt x="6883" y="10277"/>
                    <a:pt x="7049" y="10217"/>
                  </a:cubicBezTo>
                  <a:cubicBezTo>
                    <a:pt x="7121" y="10205"/>
                    <a:pt x="7121" y="9955"/>
                    <a:pt x="7216" y="9955"/>
                  </a:cubicBezTo>
                  <a:cubicBezTo>
                    <a:pt x="7835" y="9967"/>
                    <a:pt x="8466" y="9979"/>
                    <a:pt x="9085" y="9979"/>
                  </a:cubicBezTo>
                  <a:cubicBezTo>
                    <a:pt x="9538" y="9991"/>
                    <a:pt x="9978" y="9991"/>
                    <a:pt x="10431" y="10015"/>
                  </a:cubicBezTo>
                  <a:cubicBezTo>
                    <a:pt x="10502" y="10015"/>
                    <a:pt x="10562" y="9991"/>
                    <a:pt x="10609" y="9979"/>
                  </a:cubicBezTo>
                  <a:cubicBezTo>
                    <a:pt x="10621" y="9979"/>
                    <a:pt x="10633" y="9967"/>
                    <a:pt x="10669" y="9967"/>
                  </a:cubicBezTo>
                  <a:lnTo>
                    <a:pt x="10836" y="9931"/>
                  </a:lnTo>
                  <a:lnTo>
                    <a:pt x="10847" y="9777"/>
                  </a:lnTo>
                  <a:cubicBezTo>
                    <a:pt x="10871" y="9610"/>
                    <a:pt x="10836" y="9431"/>
                    <a:pt x="10740" y="9324"/>
                  </a:cubicBezTo>
                  <a:cubicBezTo>
                    <a:pt x="10657" y="9217"/>
                    <a:pt x="10514" y="9181"/>
                    <a:pt x="10335" y="9181"/>
                  </a:cubicBezTo>
                  <a:lnTo>
                    <a:pt x="8311" y="9181"/>
                  </a:lnTo>
                  <a:cubicBezTo>
                    <a:pt x="8216" y="9181"/>
                    <a:pt x="8296" y="9196"/>
                    <a:pt x="8271" y="9196"/>
                  </a:cubicBezTo>
                  <a:cubicBezTo>
                    <a:pt x="8265" y="9196"/>
                    <a:pt x="8252" y="9195"/>
                    <a:pt x="8228" y="9193"/>
                  </a:cubicBezTo>
                  <a:cubicBezTo>
                    <a:pt x="8931" y="8586"/>
                    <a:pt x="9490" y="8288"/>
                    <a:pt x="10181" y="7764"/>
                  </a:cubicBezTo>
                  <a:cubicBezTo>
                    <a:pt x="10514" y="7514"/>
                    <a:pt x="10871" y="7240"/>
                    <a:pt x="11217" y="6955"/>
                  </a:cubicBezTo>
                  <a:lnTo>
                    <a:pt x="11217" y="6955"/>
                  </a:lnTo>
                  <a:cubicBezTo>
                    <a:pt x="11264" y="7395"/>
                    <a:pt x="11193" y="7598"/>
                    <a:pt x="11228" y="8050"/>
                  </a:cubicBezTo>
                  <a:cubicBezTo>
                    <a:pt x="11288" y="8669"/>
                    <a:pt x="11336" y="9300"/>
                    <a:pt x="11395" y="9919"/>
                  </a:cubicBezTo>
                  <a:cubicBezTo>
                    <a:pt x="11431" y="10217"/>
                    <a:pt x="11455" y="10515"/>
                    <a:pt x="11514" y="10908"/>
                  </a:cubicBezTo>
                  <a:cubicBezTo>
                    <a:pt x="11562" y="11158"/>
                    <a:pt x="11586" y="11408"/>
                    <a:pt x="11633" y="11682"/>
                  </a:cubicBezTo>
                  <a:cubicBezTo>
                    <a:pt x="11705" y="12134"/>
                    <a:pt x="11788" y="12598"/>
                    <a:pt x="11848" y="13075"/>
                  </a:cubicBezTo>
                  <a:cubicBezTo>
                    <a:pt x="11967" y="14158"/>
                    <a:pt x="12062" y="15277"/>
                    <a:pt x="12157" y="16349"/>
                  </a:cubicBezTo>
                  <a:cubicBezTo>
                    <a:pt x="12205" y="16896"/>
                    <a:pt x="12264" y="17432"/>
                    <a:pt x="12300" y="17992"/>
                  </a:cubicBezTo>
                  <a:cubicBezTo>
                    <a:pt x="12324" y="18182"/>
                    <a:pt x="12348" y="18373"/>
                    <a:pt x="12360" y="18563"/>
                  </a:cubicBezTo>
                  <a:cubicBezTo>
                    <a:pt x="12395" y="18849"/>
                    <a:pt x="12419" y="19159"/>
                    <a:pt x="12455" y="19444"/>
                  </a:cubicBezTo>
                  <a:cubicBezTo>
                    <a:pt x="12467" y="19587"/>
                    <a:pt x="12455" y="19623"/>
                    <a:pt x="12455" y="19623"/>
                  </a:cubicBezTo>
                  <a:cubicBezTo>
                    <a:pt x="12455" y="19623"/>
                    <a:pt x="12419" y="19659"/>
                    <a:pt x="12288" y="19659"/>
                  </a:cubicBezTo>
                  <a:cubicBezTo>
                    <a:pt x="12240" y="19659"/>
                    <a:pt x="12181" y="19659"/>
                    <a:pt x="12145" y="19635"/>
                  </a:cubicBezTo>
                  <a:lnTo>
                    <a:pt x="12086" y="19635"/>
                  </a:lnTo>
                  <a:cubicBezTo>
                    <a:pt x="11705" y="19599"/>
                    <a:pt x="11324" y="19552"/>
                    <a:pt x="10955" y="19516"/>
                  </a:cubicBezTo>
                  <a:cubicBezTo>
                    <a:pt x="10097" y="19432"/>
                    <a:pt x="9204" y="19325"/>
                    <a:pt x="8347" y="19242"/>
                  </a:cubicBezTo>
                  <a:cubicBezTo>
                    <a:pt x="6633" y="19040"/>
                    <a:pt x="4799" y="18825"/>
                    <a:pt x="2573" y="18539"/>
                  </a:cubicBezTo>
                  <a:cubicBezTo>
                    <a:pt x="2382" y="18504"/>
                    <a:pt x="2168" y="18492"/>
                    <a:pt x="2120" y="18444"/>
                  </a:cubicBezTo>
                  <a:cubicBezTo>
                    <a:pt x="2084" y="18409"/>
                    <a:pt x="2061" y="18182"/>
                    <a:pt x="2049" y="18028"/>
                  </a:cubicBezTo>
                  <a:cubicBezTo>
                    <a:pt x="2001" y="17480"/>
                    <a:pt x="1977" y="16932"/>
                    <a:pt x="1930" y="16396"/>
                  </a:cubicBezTo>
                  <a:cubicBezTo>
                    <a:pt x="1906" y="15872"/>
                    <a:pt x="1870" y="15337"/>
                    <a:pt x="1822" y="14813"/>
                  </a:cubicBezTo>
                  <a:lnTo>
                    <a:pt x="1430" y="10265"/>
                  </a:lnTo>
                  <a:cubicBezTo>
                    <a:pt x="1322" y="9062"/>
                    <a:pt x="1215" y="7836"/>
                    <a:pt x="1108" y="6633"/>
                  </a:cubicBezTo>
                  <a:cubicBezTo>
                    <a:pt x="1037" y="5800"/>
                    <a:pt x="977" y="4907"/>
                    <a:pt x="918" y="3907"/>
                  </a:cubicBezTo>
                  <a:cubicBezTo>
                    <a:pt x="906" y="3669"/>
                    <a:pt x="906" y="3419"/>
                    <a:pt x="906" y="3180"/>
                  </a:cubicBezTo>
                  <a:lnTo>
                    <a:pt x="906" y="2692"/>
                  </a:lnTo>
                  <a:cubicBezTo>
                    <a:pt x="906" y="2526"/>
                    <a:pt x="894" y="2359"/>
                    <a:pt x="894" y="2216"/>
                  </a:cubicBezTo>
                  <a:cubicBezTo>
                    <a:pt x="870" y="1978"/>
                    <a:pt x="858" y="1716"/>
                    <a:pt x="870" y="1478"/>
                  </a:cubicBezTo>
                  <a:cubicBezTo>
                    <a:pt x="870" y="1359"/>
                    <a:pt x="894" y="1335"/>
                    <a:pt x="894" y="1335"/>
                  </a:cubicBezTo>
                  <a:cubicBezTo>
                    <a:pt x="894" y="1335"/>
                    <a:pt x="918" y="1323"/>
                    <a:pt x="1037" y="1299"/>
                  </a:cubicBezTo>
                  <a:close/>
                  <a:moveTo>
                    <a:pt x="16506" y="1"/>
                  </a:moveTo>
                  <a:cubicBezTo>
                    <a:pt x="16320" y="1"/>
                    <a:pt x="16132" y="49"/>
                    <a:pt x="15955" y="144"/>
                  </a:cubicBezTo>
                  <a:cubicBezTo>
                    <a:pt x="15324" y="490"/>
                    <a:pt x="14729" y="883"/>
                    <a:pt x="14253" y="1240"/>
                  </a:cubicBezTo>
                  <a:cubicBezTo>
                    <a:pt x="13645" y="1692"/>
                    <a:pt x="13026" y="2133"/>
                    <a:pt x="12431" y="2585"/>
                  </a:cubicBezTo>
                  <a:cubicBezTo>
                    <a:pt x="12157" y="2788"/>
                    <a:pt x="11871" y="3014"/>
                    <a:pt x="11586" y="3216"/>
                  </a:cubicBezTo>
                  <a:cubicBezTo>
                    <a:pt x="11574" y="3240"/>
                    <a:pt x="11538" y="3252"/>
                    <a:pt x="11526" y="3264"/>
                  </a:cubicBezTo>
                  <a:cubicBezTo>
                    <a:pt x="11526" y="3133"/>
                    <a:pt x="11514" y="3014"/>
                    <a:pt x="11514" y="2895"/>
                  </a:cubicBezTo>
                  <a:cubicBezTo>
                    <a:pt x="11502" y="2347"/>
                    <a:pt x="11145" y="2168"/>
                    <a:pt x="10847" y="2109"/>
                  </a:cubicBezTo>
                  <a:cubicBezTo>
                    <a:pt x="10669" y="2073"/>
                    <a:pt x="10490" y="2026"/>
                    <a:pt x="10312" y="1990"/>
                  </a:cubicBezTo>
                  <a:cubicBezTo>
                    <a:pt x="10169" y="1954"/>
                    <a:pt x="10038" y="1930"/>
                    <a:pt x="9895" y="1895"/>
                  </a:cubicBezTo>
                  <a:cubicBezTo>
                    <a:pt x="8954" y="1704"/>
                    <a:pt x="8002" y="1525"/>
                    <a:pt x="7061" y="1335"/>
                  </a:cubicBezTo>
                  <a:cubicBezTo>
                    <a:pt x="7002" y="1311"/>
                    <a:pt x="6954" y="1311"/>
                    <a:pt x="6906" y="1299"/>
                  </a:cubicBezTo>
                  <a:cubicBezTo>
                    <a:pt x="6680" y="1252"/>
                    <a:pt x="6454" y="1216"/>
                    <a:pt x="6216" y="1192"/>
                  </a:cubicBezTo>
                  <a:cubicBezTo>
                    <a:pt x="4894" y="1121"/>
                    <a:pt x="3549" y="859"/>
                    <a:pt x="2382" y="633"/>
                  </a:cubicBezTo>
                  <a:cubicBezTo>
                    <a:pt x="1977" y="561"/>
                    <a:pt x="1584" y="513"/>
                    <a:pt x="1144" y="478"/>
                  </a:cubicBezTo>
                  <a:cubicBezTo>
                    <a:pt x="1104" y="475"/>
                    <a:pt x="1063" y="474"/>
                    <a:pt x="1022" y="474"/>
                  </a:cubicBezTo>
                  <a:cubicBezTo>
                    <a:pt x="879" y="474"/>
                    <a:pt x="729" y="491"/>
                    <a:pt x="572" y="537"/>
                  </a:cubicBezTo>
                  <a:cubicBezTo>
                    <a:pt x="72" y="680"/>
                    <a:pt x="1" y="859"/>
                    <a:pt x="13" y="1347"/>
                  </a:cubicBezTo>
                  <a:cubicBezTo>
                    <a:pt x="37" y="1883"/>
                    <a:pt x="60" y="2430"/>
                    <a:pt x="72" y="2966"/>
                  </a:cubicBezTo>
                  <a:cubicBezTo>
                    <a:pt x="84" y="3490"/>
                    <a:pt x="96" y="4026"/>
                    <a:pt x="132" y="4562"/>
                  </a:cubicBezTo>
                  <a:cubicBezTo>
                    <a:pt x="144" y="4931"/>
                    <a:pt x="191" y="5300"/>
                    <a:pt x="215" y="5657"/>
                  </a:cubicBezTo>
                  <a:lnTo>
                    <a:pt x="251" y="5943"/>
                  </a:lnTo>
                  <a:cubicBezTo>
                    <a:pt x="275" y="6169"/>
                    <a:pt x="298" y="6371"/>
                    <a:pt x="322" y="6598"/>
                  </a:cubicBezTo>
                  <a:cubicBezTo>
                    <a:pt x="358" y="6895"/>
                    <a:pt x="394" y="7193"/>
                    <a:pt x="429" y="7491"/>
                  </a:cubicBezTo>
                  <a:lnTo>
                    <a:pt x="501" y="8360"/>
                  </a:lnTo>
                  <a:cubicBezTo>
                    <a:pt x="632" y="9824"/>
                    <a:pt x="775" y="11348"/>
                    <a:pt x="894" y="12848"/>
                  </a:cubicBezTo>
                  <a:cubicBezTo>
                    <a:pt x="953" y="13682"/>
                    <a:pt x="1013" y="14551"/>
                    <a:pt x="1049" y="15384"/>
                  </a:cubicBezTo>
                  <a:cubicBezTo>
                    <a:pt x="1072" y="15718"/>
                    <a:pt x="1084" y="16063"/>
                    <a:pt x="1108" y="16408"/>
                  </a:cubicBezTo>
                  <a:cubicBezTo>
                    <a:pt x="1132" y="16611"/>
                    <a:pt x="1132" y="16813"/>
                    <a:pt x="1144" y="17015"/>
                  </a:cubicBezTo>
                  <a:cubicBezTo>
                    <a:pt x="1156" y="17420"/>
                    <a:pt x="1191" y="17825"/>
                    <a:pt x="1215" y="18218"/>
                  </a:cubicBezTo>
                  <a:cubicBezTo>
                    <a:pt x="1227" y="18397"/>
                    <a:pt x="1287" y="18575"/>
                    <a:pt x="1334" y="18742"/>
                  </a:cubicBezTo>
                  <a:cubicBezTo>
                    <a:pt x="1465" y="19135"/>
                    <a:pt x="1739" y="19337"/>
                    <a:pt x="2144" y="19373"/>
                  </a:cubicBezTo>
                  <a:cubicBezTo>
                    <a:pt x="2525" y="19397"/>
                    <a:pt x="2930" y="19456"/>
                    <a:pt x="3299" y="19504"/>
                  </a:cubicBezTo>
                  <a:cubicBezTo>
                    <a:pt x="3489" y="19528"/>
                    <a:pt x="3692" y="19552"/>
                    <a:pt x="3882" y="19575"/>
                  </a:cubicBezTo>
                  <a:lnTo>
                    <a:pt x="4954" y="19694"/>
                  </a:lnTo>
                  <a:cubicBezTo>
                    <a:pt x="5930" y="19813"/>
                    <a:pt x="6930" y="19921"/>
                    <a:pt x="7918" y="20040"/>
                  </a:cubicBezTo>
                  <a:cubicBezTo>
                    <a:pt x="9431" y="20206"/>
                    <a:pt x="10681" y="20349"/>
                    <a:pt x="11990" y="20468"/>
                  </a:cubicBezTo>
                  <a:cubicBezTo>
                    <a:pt x="12062" y="20468"/>
                    <a:pt x="12157" y="20480"/>
                    <a:pt x="12229" y="20480"/>
                  </a:cubicBezTo>
                  <a:cubicBezTo>
                    <a:pt x="12395" y="20480"/>
                    <a:pt x="12562" y="20468"/>
                    <a:pt x="12717" y="20456"/>
                  </a:cubicBezTo>
                  <a:cubicBezTo>
                    <a:pt x="12824" y="20444"/>
                    <a:pt x="12943" y="20444"/>
                    <a:pt x="13062" y="20421"/>
                  </a:cubicBezTo>
                  <a:lnTo>
                    <a:pt x="13276" y="20409"/>
                  </a:lnTo>
                  <a:lnTo>
                    <a:pt x="13276" y="20206"/>
                  </a:lnTo>
                  <a:lnTo>
                    <a:pt x="13276" y="20028"/>
                  </a:lnTo>
                  <a:lnTo>
                    <a:pt x="13276" y="19730"/>
                  </a:lnTo>
                  <a:lnTo>
                    <a:pt x="13169" y="18694"/>
                  </a:lnTo>
                  <a:cubicBezTo>
                    <a:pt x="13038" y="17349"/>
                    <a:pt x="12883" y="15944"/>
                    <a:pt x="12717" y="14575"/>
                  </a:cubicBezTo>
                  <a:cubicBezTo>
                    <a:pt x="12645" y="13932"/>
                    <a:pt x="12574" y="13301"/>
                    <a:pt x="12502" y="12670"/>
                  </a:cubicBezTo>
                  <a:cubicBezTo>
                    <a:pt x="12395" y="11777"/>
                    <a:pt x="12276" y="10872"/>
                    <a:pt x="12181" y="9967"/>
                  </a:cubicBezTo>
                  <a:cubicBezTo>
                    <a:pt x="12109" y="9229"/>
                    <a:pt x="12062" y="8491"/>
                    <a:pt x="12026" y="7764"/>
                  </a:cubicBezTo>
                  <a:cubicBezTo>
                    <a:pt x="11990" y="7348"/>
                    <a:pt x="11979" y="6931"/>
                    <a:pt x="11943" y="6514"/>
                  </a:cubicBezTo>
                  <a:cubicBezTo>
                    <a:pt x="11931" y="6240"/>
                    <a:pt x="12002" y="6074"/>
                    <a:pt x="12229" y="5931"/>
                  </a:cubicBezTo>
                  <a:cubicBezTo>
                    <a:pt x="13348" y="5145"/>
                    <a:pt x="14479" y="4335"/>
                    <a:pt x="15681" y="3442"/>
                  </a:cubicBezTo>
                  <a:cubicBezTo>
                    <a:pt x="16324" y="2978"/>
                    <a:pt x="16824" y="2585"/>
                    <a:pt x="17265" y="2192"/>
                  </a:cubicBezTo>
                  <a:cubicBezTo>
                    <a:pt x="17646" y="1883"/>
                    <a:pt x="17765" y="1418"/>
                    <a:pt x="17622" y="906"/>
                  </a:cubicBezTo>
                  <a:cubicBezTo>
                    <a:pt x="17515" y="525"/>
                    <a:pt x="17265" y="228"/>
                    <a:pt x="16920" y="85"/>
                  </a:cubicBezTo>
                  <a:cubicBezTo>
                    <a:pt x="16786" y="28"/>
                    <a:pt x="16647" y="1"/>
                    <a:pt x="16506"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89" name="Google Shape;489;p51"/>
            <p:cNvSpPr/>
            <p:nvPr/>
          </p:nvSpPr>
          <p:spPr>
            <a:xfrm>
              <a:off x="5527475" y="2424525"/>
              <a:ext cx="263725" cy="210775"/>
            </a:xfrm>
            <a:custGeom>
              <a:avLst/>
              <a:gdLst/>
              <a:ahLst/>
              <a:cxnLst/>
              <a:rect l="l" t="t" r="r" b="b"/>
              <a:pathLst>
                <a:path w="10549" h="8431" extrusionOk="0">
                  <a:moveTo>
                    <a:pt x="0" y="7002"/>
                  </a:moveTo>
                  <a:cubicBezTo>
                    <a:pt x="250" y="7526"/>
                    <a:pt x="453" y="7954"/>
                    <a:pt x="667" y="8431"/>
                  </a:cubicBezTo>
                  <a:cubicBezTo>
                    <a:pt x="822" y="8335"/>
                    <a:pt x="976" y="8276"/>
                    <a:pt x="1107" y="8180"/>
                  </a:cubicBezTo>
                  <a:cubicBezTo>
                    <a:pt x="2060" y="7430"/>
                    <a:pt x="2977" y="6668"/>
                    <a:pt x="3941" y="5942"/>
                  </a:cubicBezTo>
                  <a:cubicBezTo>
                    <a:pt x="4977" y="5168"/>
                    <a:pt x="6037" y="4454"/>
                    <a:pt x="7072" y="3692"/>
                  </a:cubicBezTo>
                  <a:cubicBezTo>
                    <a:pt x="8037" y="2977"/>
                    <a:pt x="9001" y="2251"/>
                    <a:pt x="9954" y="1537"/>
                  </a:cubicBezTo>
                  <a:cubicBezTo>
                    <a:pt x="10108" y="1418"/>
                    <a:pt x="10239" y="1275"/>
                    <a:pt x="10359" y="1120"/>
                  </a:cubicBezTo>
                  <a:cubicBezTo>
                    <a:pt x="10549" y="870"/>
                    <a:pt x="10549" y="584"/>
                    <a:pt x="10370" y="346"/>
                  </a:cubicBezTo>
                  <a:cubicBezTo>
                    <a:pt x="10216" y="108"/>
                    <a:pt x="9942" y="1"/>
                    <a:pt x="9632" y="108"/>
                  </a:cubicBezTo>
                  <a:cubicBezTo>
                    <a:pt x="9418" y="179"/>
                    <a:pt x="9216" y="299"/>
                    <a:pt x="9037" y="418"/>
                  </a:cubicBezTo>
                  <a:cubicBezTo>
                    <a:pt x="7537" y="1513"/>
                    <a:pt x="6048" y="2620"/>
                    <a:pt x="4536" y="3716"/>
                  </a:cubicBezTo>
                  <a:cubicBezTo>
                    <a:pt x="3393" y="4549"/>
                    <a:pt x="2215" y="5335"/>
                    <a:pt x="1060" y="6168"/>
                  </a:cubicBezTo>
                  <a:cubicBezTo>
                    <a:pt x="714" y="6430"/>
                    <a:pt x="345" y="6728"/>
                    <a:pt x="0" y="700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90" name="Google Shape;490;p51"/>
            <p:cNvSpPr/>
            <p:nvPr/>
          </p:nvSpPr>
          <p:spPr>
            <a:xfrm>
              <a:off x="5502450" y="2609075"/>
              <a:ext cx="33375" cy="39625"/>
            </a:xfrm>
            <a:custGeom>
              <a:avLst/>
              <a:gdLst/>
              <a:ahLst/>
              <a:cxnLst/>
              <a:rect l="l" t="t" r="r" b="b"/>
              <a:pathLst>
                <a:path w="1335" h="1585" extrusionOk="0">
                  <a:moveTo>
                    <a:pt x="692" y="1584"/>
                  </a:moveTo>
                  <a:cubicBezTo>
                    <a:pt x="763" y="1572"/>
                    <a:pt x="870" y="1537"/>
                    <a:pt x="977" y="1513"/>
                  </a:cubicBezTo>
                  <a:cubicBezTo>
                    <a:pt x="1287" y="1370"/>
                    <a:pt x="1334" y="1251"/>
                    <a:pt x="1215" y="941"/>
                  </a:cubicBezTo>
                  <a:cubicBezTo>
                    <a:pt x="1132" y="763"/>
                    <a:pt x="1061" y="584"/>
                    <a:pt x="953" y="417"/>
                  </a:cubicBezTo>
                  <a:cubicBezTo>
                    <a:pt x="715" y="36"/>
                    <a:pt x="453" y="1"/>
                    <a:pt x="144" y="334"/>
                  </a:cubicBezTo>
                  <a:cubicBezTo>
                    <a:pt x="84" y="394"/>
                    <a:pt x="49" y="465"/>
                    <a:pt x="1" y="525"/>
                  </a:cubicBezTo>
                  <a:cubicBezTo>
                    <a:pt x="227" y="858"/>
                    <a:pt x="441" y="1191"/>
                    <a:pt x="692" y="158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91" name="Google Shape;491;p51"/>
            <p:cNvSpPr/>
            <p:nvPr/>
          </p:nvSpPr>
          <p:spPr>
            <a:xfrm>
              <a:off x="5487575" y="2634975"/>
              <a:ext cx="20275" cy="22950"/>
            </a:xfrm>
            <a:custGeom>
              <a:avLst/>
              <a:gdLst/>
              <a:ahLst/>
              <a:cxnLst/>
              <a:rect l="l" t="t" r="r" b="b"/>
              <a:pathLst>
                <a:path w="811" h="918" extrusionOk="0">
                  <a:moveTo>
                    <a:pt x="382" y="1"/>
                  </a:moveTo>
                  <a:lnTo>
                    <a:pt x="1" y="739"/>
                  </a:lnTo>
                  <a:cubicBezTo>
                    <a:pt x="298" y="917"/>
                    <a:pt x="525" y="775"/>
                    <a:pt x="751" y="667"/>
                  </a:cubicBezTo>
                  <a:cubicBezTo>
                    <a:pt x="810" y="358"/>
                    <a:pt x="644" y="179"/>
                    <a:pt x="382"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92" name="Google Shape;492;p51"/>
            <p:cNvSpPr/>
            <p:nvPr/>
          </p:nvSpPr>
          <p:spPr>
            <a:xfrm>
              <a:off x="5378625" y="2437325"/>
              <a:ext cx="302150" cy="470025"/>
            </a:xfrm>
            <a:custGeom>
              <a:avLst/>
              <a:gdLst/>
              <a:ahLst/>
              <a:cxnLst/>
              <a:rect l="l" t="t" r="r" b="b"/>
              <a:pathLst>
                <a:path w="12086" h="18801" extrusionOk="0">
                  <a:moveTo>
                    <a:pt x="12074" y="18348"/>
                  </a:moveTo>
                  <a:cubicBezTo>
                    <a:pt x="12038" y="17860"/>
                    <a:pt x="11967" y="17384"/>
                    <a:pt x="11919" y="16896"/>
                  </a:cubicBezTo>
                  <a:cubicBezTo>
                    <a:pt x="11776" y="15253"/>
                    <a:pt x="11621" y="13622"/>
                    <a:pt x="11467" y="11979"/>
                  </a:cubicBezTo>
                  <a:cubicBezTo>
                    <a:pt x="11383" y="11252"/>
                    <a:pt x="11240" y="10538"/>
                    <a:pt x="11133" y="9812"/>
                  </a:cubicBezTo>
                  <a:cubicBezTo>
                    <a:pt x="11086" y="9478"/>
                    <a:pt x="11050" y="9169"/>
                    <a:pt x="11014" y="8835"/>
                  </a:cubicBezTo>
                  <a:cubicBezTo>
                    <a:pt x="10907" y="7776"/>
                    <a:pt x="10824" y="6728"/>
                    <a:pt x="10728" y="5668"/>
                  </a:cubicBezTo>
                  <a:cubicBezTo>
                    <a:pt x="10169" y="6085"/>
                    <a:pt x="9585" y="6502"/>
                    <a:pt x="9121" y="6835"/>
                  </a:cubicBezTo>
                  <a:lnTo>
                    <a:pt x="9121" y="6835"/>
                  </a:lnTo>
                  <a:cubicBezTo>
                    <a:pt x="9121" y="6835"/>
                    <a:pt x="8312" y="7454"/>
                    <a:pt x="7478" y="8109"/>
                  </a:cubicBezTo>
                  <a:cubicBezTo>
                    <a:pt x="7692" y="8145"/>
                    <a:pt x="8038" y="8169"/>
                    <a:pt x="8371" y="8169"/>
                  </a:cubicBezTo>
                  <a:cubicBezTo>
                    <a:pt x="8883" y="8157"/>
                    <a:pt x="9931" y="8049"/>
                    <a:pt x="10097" y="8240"/>
                  </a:cubicBezTo>
                  <a:cubicBezTo>
                    <a:pt x="10252" y="8454"/>
                    <a:pt x="10300" y="8704"/>
                    <a:pt x="10181" y="8740"/>
                  </a:cubicBezTo>
                  <a:cubicBezTo>
                    <a:pt x="10074" y="8764"/>
                    <a:pt x="7299" y="8740"/>
                    <a:pt x="6704" y="8740"/>
                  </a:cubicBezTo>
                  <a:cubicBezTo>
                    <a:pt x="5764" y="9478"/>
                    <a:pt x="3680" y="9431"/>
                    <a:pt x="3513" y="9133"/>
                  </a:cubicBezTo>
                  <a:cubicBezTo>
                    <a:pt x="3347" y="8835"/>
                    <a:pt x="4109" y="7549"/>
                    <a:pt x="4371" y="7085"/>
                  </a:cubicBezTo>
                  <a:cubicBezTo>
                    <a:pt x="4644" y="6621"/>
                    <a:pt x="5466" y="6025"/>
                    <a:pt x="5466" y="6025"/>
                  </a:cubicBezTo>
                  <a:lnTo>
                    <a:pt x="5621" y="5906"/>
                  </a:lnTo>
                  <a:cubicBezTo>
                    <a:pt x="4728" y="5835"/>
                    <a:pt x="2549" y="5621"/>
                    <a:pt x="1846" y="5454"/>
                  </a:cubicBezTo>
                  <a:cubicBezTo>
                    <a:pt x="1775" y="5454"/>
                    <a:pt x="1692" y="5430"/>
                    <a:pt x="1632" y="5394"/>
                  </a:cubicBezTo>
                  <a:lnTo>
                    <a:pt x="1632" y="5394"/>
                  </a:lnTo>
                  <a:cubicBezTo>
                    <a:pt x="1323" y="5204"/>
                    <a:pt x="1454" y="4835"/>
                    <a:pt x="1799" y="4751"/>
                  </a:cubicBezTo>
                  <a:cubicBezTo>
                    <a:pt x="2144" y="4668"/>
                    <a:pt x="4942" y="5168"/>
                    <a:pt x="5406" y="5132"/>
                  </a:cubicBezTo>
                  <a:cubicBezTo>
                    <a:pt x="5716" y="5121"/>
                    <a:pt x="6133" y="5192"/>
                    <a:pt x="6371" y="5252"/>
                  </a:cubicBezTo>
                  <a:lnTo>
                    <a:pt x="7680" y="4478"/>
                  </a:lnTo>
                  <a:cubicBezTo>
                    <a:pt x="7931" y="4287"/>
                    <a:pt x="8276" y="4037"/>
                    <a:pt x="8585" y="3811"/>
                  </a:cubicBezTo>
                  <a:cubicBezTo>
                    <a:pt x="7859" y="3704"/>
                    <a:pt x="5906" y="3442"/>
                    <a:pt x="4394" y="3275"/>
                  </a:cubicBezTo>
                  <a:cubicBezTo>
                    <a:pt x="3823" y="3216"/>
                    <a:pt x="3239" y="3168"/>
                    <a:pt x="2668" y="3120"/>
                  </a:cubicBezTo>
                  <a:cubicBezTo>
                    <a:pt x="1977" y="3096"/>
                    <a:pt x="1727" y="3085"/>
                    <a:pt x="1596" y="3037"/>
                  </a:cubicBezTo>
                  <a:cubicBezTo>
                    <a:pt x="1477" y="3013"/>
                    <a:pt x="1382" y="2989"/>
                    <a:pt x="1311" y="2870"/>
                  </a:cubicBezTo>
                  <a:lnTo>
                    <a:pt x="1311" y="2870"/>
                  </a:lnTo>
                  <a:cubicBezTo>
                    <a:pt x="1013" y="2704"/>
                    <a:pt x="1192" y="2561"/>
                    <a:pt x="1608" y="2406"/>
                  </a:cubicBezTo>
                  <a:cubicBezTo>
                    <a:pt x="2025" y="2263"/>
                    <a:pt x="9419" y="3227"/>
                    <a:pt x="9419" y="3227"/>
                  </a:cubicBezTo>
                  <a:cubicBezTo>
                    <a:pt x="9645" y="3061"/>
                    <a:pt x="9943" y="2858"/>
                    <a:pt x="10288" y="2620"/>
                  </a:cubicBezTo>
                  <a:cubicBezTo>
                    <a:pt x="10300" y="2358"/>
                    <a:pt x="10312" y="2108"/>
                    <a:pt x="10288" y="1858"/>
                  </a:cubicBezTo>
                  <a:cubicBezTo>
                    <a:pt x="10252" y="1584"/>
                    <a:pt x="10002" y="1584"/>
                    <a:pt x="9788" y="1525"/>
                  </a:cubicBezTo>
                  <a:cubicBezTo>
                    <a:pt x="8621" y="1263"/>
                    <a:pt x="7442" y="977"/>
                    <a:pt x="6264" y="739"/>
                  </a:cubicBezTo>
                  <a:cubicBezTo>
                    <a:pt x="5787" y="632"/>
                    <a:pt x="5299" y="608"/>
                    <a:pt x="4811" y="549"/>
                  </a:cubicBezTo>
                  <a:cubicBezTo>
                    <a:pt x="3537" y="382"/>
                    <a:pt x="2287" y="203"/>
                    <a:pt x="1025" y="37"/>
                  </a:cubicBezTo>
                  <a:cubicBezTo>
                    <a:pt x="822" y="13"/>
                    <a:pt x="608" y="1"/>
                    <a:pt x="382" y="1"/>
                  </a:cubicBezTo>
                  <a:cubicBezTo>
                    <a:pt x="108" y="13"/>
                    <a:pt x="1" y="96"/>
                    <a:pt x="1" y="382"/>
                  </a:cubicBezTo>
                  <a:cubicBezTo>
                    <a:pt x="1" y="787"/>
                    <a:pt x="25" y="1203"/>
                    <a:pt x="49" y="1608"/>
                  </a:cubicBezTo>
                  <a:cubicBezTo>
                    <a:pt x="60" y="2001"/>
                    <a:pt x="25" y="2418"/>
                    <a:pt x="60" y="2823"/>
                  </a:cubicBezTo>
                  <a:cubicBezTo>
                    <a:pt x="120" y="3728"/>
                    <a:pt x="180" y="4644"/>
                    <a:pt x="251" y="5549"/>
                  </a:cubicBezTo>
                  <a:cubicBezTo>
                    <a:pt x="489" y="8276"/>
                    <a:pt x="739" y="10990"/>
                    <a:pt x="965" y="13729"/>
                  </a:cubicBezTo>
                  <a:cubicBezTo>
                    <a:pt x="1061" y="14812"/>
                    <a:pt x="1096" y="15872"/>
                    <a:pt x="1192" y="16955"/>
                  </a:cubicBezTo>
                  <a:cubicBezTo>
                    <a:pt x="1251" y="17563"/>
                    <a:pt x="1275" y="17574"/>
                    <a:pt x="1906" y="17646"/>
                  </a:cubicBezTo>
                  <a:cubicBezTo>
                    <a:pt x="3823" y="17884"/>
                    <a:pt x="5764" y="18110"/>
                    <a:pt x="7680" y="18348"/>
                  </a:cubicBezTo>
                  <a:cubicBezTo>
                    <a:pt x="8931" y="18503"/>
                    <a:pt x="10169" y="18634"/>
                    <a:pt x="11419" y="18765"/>
                  </a:cubicBezTo>
                  <a:cubicBezTo>
                    <a:pt x="11490" y="18777"/>
                    <a:pt x="11574" y="18801"/>
                    <a:pt x="11657" y="18777"/>
                  </a:cubicBezTo>
                  <a:cubicBezTo>
                    <a:pt x="11979" y="18765"/>
                    <a:pt x="12086" y="18682"/>
                    <a:pt x="12074" y="18348"/>
                  </a:cubicBezTo>
                  <a:close/>
                  <a:moveTo>
                    <a:pt x="5490" y="12979"/>
                  </a:moveTo>
                  <a:cubicBezTo>
                    <a:pt x="4740" y="13741"/>
                    <a:pt x="4382" y="14717"/>
                    <a:pt x="3870" y="15646"/>
                  </a:cubicBezTo>
                  <a:cubicBezTo>
                    <a:pt x="3787" y="15800"/>
                    <a:pt x="3680" y="15967"/>
                    <a:pt x="3525" y="16122"/>
                  </a:cubicBezTo>
                  <a:cubicBezTo>
                    <a:pt x="3156" y="15372"/>
                    <a:pt x="3013" y="14586"/>
                    <a:pt x="2799" y="13824"/>
                  </a:cubicBezTo>
                  <a:cubicBezTo>
                    <a:pt x="2787" y="13764"/>
                    <a:pt x="2882" y="13693"/>
                    <a:pt x="2989" y="13526"/>
                  </a:cubicBezTo>
                  <a:cubicBezTo>
                    <a:pt x="3180" y="14181"/>
                    <a:pt x="3347" y="14753"/>
                    <a:pt x="3513" y="15312"/>
                  </a:cubicBezTo>
                  <a:cubicBezTo>
                    <a:pt x="3573" y="15312"/>
                    <a:pt x="3632" y="15324"/>
                    <a:pt x="3680" y="15324"/>
                  </a:cubicBezTo>
                  <a:cubicBezTo>
                    <a:pt x="3978" y="14836"/>
                    <a:pt x="4251" y="14336"/>
                    <a:pt x="4573" y="13836"/>
                  </a:cubicBezTo>
                  <a:cubicBezTo>
                    <a:pt x="4871" y="13360"/>
                    <a:pt x="5204" y="12919"/>
                    <a:pt x="5549" y="12443"/>
                  </a:cubicBezTo>
                  <a:cubicBezTo>
                    <a:pt x="5716" y="12693"/>
                    <a:pt x="5609" y="12836"/>
                    <a:pt x="5490" y="1297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93" name="Google Shape;493;p51"/>
            <p:cNvSpPr/>
            <p:nvPr/>
          </p:nvSpPr>
          <p:spPr>
            <a:xfrm>
              <a:off x="5444425" y="2740950"/>
              <a:ext cx="82475" cy="103000"/>
            </a:xfrm>
            <a:custGeom>
              <a:avLst/>
              <a:gdLst/>
              <a:ahLst/>
              <a:cxnLst/>
              <a:rect l="l" t="t" r="r" b="b"/>
              <a:pathLst>
                <a:path w="3299" h="4120" extrusionOk="0">
                  <a:moveTo>
                    <a:pt x="3072" y="203"/>
                  </a:moveTo>
                  <a:lnTo>
                    <a:pt x="2953" y="0"/>
                  </a:lnTo>
                  <a:lnTo>
                    <a:pt x="2822" y="191"/>
                  </a:lnTo>
                  <a:cubicBezTo>
                    <a:pt x="2715" y="345"/>
                    <a:pt x="2608" y="488"/>
                    <a:pt x="2501" y="619"/>
                  </a:cubicBezTo>
                  <a:cubicBezTo>
                    <a:pt x="2262" y="953"/>
                    <a:pt x="2048" y="1262"/>
                    <a:pt x="1834" y="1596"/>
                  </a:cubicBezTo>
                  <a:cubicBezTo>
                    <a:pt x="1608" y="1929"/>
                    <a:pt x="1405" y="2286"/>
                    <a:pt x="1215" y="2631"/>
                  </a:cubicBezTo>
                  <a:cubicBezTo>
                    <a:pt x="1131" y="2751"/>
                    <a:pt x="1072" y="2870"/>
                    <a:pt x="1000" y="2977"/>
                  </a:cubicBezTo>
                  <a:cubicBezTo>
                    <a:pt x="857" y="2453"/>
                    <a:pt x="441" y="1012"/>
                    <a:pt x="441" y="1012"/>
                  </a:cubicBezTo>
                  <a:lnTo>
                    <a:pt x="238" y="1262"/>
                  </a:lnTo>
                  <a:cubicBezTo>
                    <a:pt x="215" y="1322"/>
                    <a:pt x="167" y="1369"/>
                    <a:pt x="143" y="1393"/>
                  </a:cubicBezTo>
                  <a:cubicBezTo>
                    <a:pt x="60" y="1488"/>
                    <a:pt x="0" y="1560"/>
                    <a:pt x="36" y="1679"/>
                  </a:cubicBezTo>
                  <a:cubicBezTo>
                    <a:pt x="60" y="1810"/>
                    <a:pt x="107" y="1941"/>
                    <a:pt x="143" y="2084"/>
                  </a:cubicBezTo>
                  <a:cubicBezTo>
                    <a:pt x="286" y="2727"/>
                    <a:pt x="453" y="3382"/>
                    <a:pt x="774" y="4001"/>
                  </a:cubicBezTo>
                  <a:cubicBezTo>
                    <a:pt x="774" y="4001"/>
                    <a:pt x="834" y="4096"/>
                    <a:pt x="893" y="4108"/>
                  </a:cubicBezTo>
                  <a:cubicBezTo>
                    <a:pt x="953" y="4120"/>
                    <a:pt x="1012" y="4048"/>
                    <a:pt x="1012" y="4048"/>
                  </a:cubicBezTo>
                  <a:cubicBezTo>
                    <a:pt x="1191" y="3870"/>
                    <a:pt x="1298" y="3691"/>
                    <a:pt x="1393" y="3536"/>
                  </a:cubicBezTo>
                  <a:cubicBezTo>
                    <a:pt x="1512" y="3322"/>
                    <a:pt x="1619" y="3084"/>
                    <a:pt x="1750" y="2858"/>
                  </a:cubicBezTo>
                  <a:cubicBezTo>
                    <a:pt x="2108" y="2143"/>
                    <a:pt x="2429" y="1477"/>
                    <a:pt x="2977" y="917"/>
                  </a:cubicBezTo>
                  <a:cubicBezTo>
                    <a:pt x="3036" y="846"/>
                    <a:pt x="3298" y="607"/>
                    <a:pt x="3072" y="203"/>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94" name="Google Shape;494;p51"/>
          <p:cNvSpPr txBox="1"/>
          <p:nvPr/>
        </p:nvSpPr>
        <p:spPr>
          <a:xfrm>
            <a:off x="1075458" y="3461946"/>
            <a:ext cx="1614895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FF0000"/>
                </a:solidFill>
                <a:latin typeface="Times New Roman"/>
                <a:ea typeface="Times New Roman"/>
                <a:cs typeface="Times New Roman"/>
                <a:sym typeface="Times New Roman"/>
              </a:rPr>
              <a:t> _ Despite not being produced for that purpose, this award-winning games can also be played on the mobile phone operating systems</a:t>
            </a:r>
            <a:endParaRPr dirty="0"/>
          </a:p>
        </p:txBody>
      </p:sp>
      <p:sp>
        <p:nvSpPr>
          <p:cNvPr id="495" name="Google Shape;495;p51"/>
          <p:cNvSpPr txBox="1"/>
          <p:nvPr/>
        </p:nvSpPr>
        <p:spPr>
          <a:xfrm>
            <a:off x="1063582" y="6409471"/>
            <a:ext cx="1614895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FF0000"/>
                </a:solidFill>
                <a:latin typeface="Times New Roman"/>
                <a:ea typeface="Times New Roman"/>
                <a:cs typeface="Times New Roman"/>
                <a:sym typeface="Times New Roman"/>
              </a:rPr>
              <a:t>_ Despite being the old staff at XBM Digital, he has no idea about the company rules for security.</a:t>
            </a:r>
            <a:endParaRPr dirty="0"/>
          </a:p>
        </p:txBody>
      </p:sp>
      <p:sp>
        <p:nvSpPr>
          <p:cNvPr id="496" name="Google Shape;496;p51"/>
          <p:cNvSpPr txBox="1"/>
          <p:nvPr/>
        </p:nvSpPr>
        <p:spPr>
          <a:xfrm>
            <a:off x="1063583" y="5178820"/>
            <a:ext cx="1614895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4. Although he is the old staff at XBM Digital, he has no idea about the company rules for security.</a:t>
            </a:r>
            <a:endParaRPr dirty="0"/>
          </a:p>
        </p:txBody>
      </p:sp>
      <p:sp>
        <p:nvSpPr>
          <p:cNvPr id="497" name="Google Shape;497;p51"/>
          <p:cNvSpPr txBox="1"/>
          <p:nvPr/>
        </p:nvSpPr>
        <p:spPr>
          <a:xfrm>
            <a:off x="1075458" y="8300892"/>
            <a:ext cx="1614895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5. We can hire a new technician in spite of cutting costs at the moment.</a:t>
            </a:r>
            <a:endParaRPr sz="4000" b="0" i="0" u="none" strike="noStrike" cap="none" dirty="0">
              <a:solidFill>
                <a:srgbClr val="000000"/>
              </a:solidFill>
              <a:latin typeface="Times New Roman"/>
              <a:ea typeface="Times New Roman"/>
              <a:cs typeface="Times New Roman"/>
              <a:sym typeface="Times New Roman"/>
            </a:endParaRPr>
          </a:p>
        </p:txBody>
      </p:sp>
      <p:sp>
        <p:nvSpPr>
          <p:cNvPr id="498" name="Google Shape;498;p51"/>
          <p:cNvSpPr txBox="1"/>
          <p:nvPr/>
        </p:nvSpPr>
        <p:spPr>
          <a:xfrm>
            <a:off x="1063582" y="9011767"/>
            <a:ext cx="1614895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FF0000"/>
                </a:solidFill>
                <a:latin typeface="Times New Roman"/>
                <a:ea typeface="Times New Roman"/>
                <a:cs typeface="Times New Roman"/>
                <a:sym typeface="Times New Roman"/>
              </a:rPr>
              <a:t>_ Although we cut costs at the moment, we can hire a new technician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6"/>
                                        </p:tgtEl>
                                        <p:attrNameLst>
                                          <p:attrName>style.visibility</p:attrName>
                                        </p:attrNameLst>
                                      </p:cBhvr>
                                      <p:to>
                                        <p:strVal val="visible"/>
                                      </p:to>
                                    </p:set>
                                    <p:animEffect transition="in" filter="fade">
                                      <p:cBhvr>
                                        <p:cTn id="12" dur="500"/>
                                        <p:tgtEl>
                                          <p:spTgt spid="4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7"/>
                                        </p:tgtEl>
                                        <p:attrNameLst>
                                          <p:attrName>style.visibility</p:attrName>
                                        </p:attrNameLst>
                                      </p:cBhvr>
                                      <p:to>
                                        <p:strVal val="visible"/>
                                      </p:to>
                                    </p:set>
                                    <p:animEffect transition="in" filter="fade">
                                      <p:cBhvr>
                                        <p:cTn id="17" dur="500"/>
                                        <p:tgtEl>
                                          <p:spTgt spid="4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4"/>
                                        </p:tgtEl>
                                        <p:attrNameLst>
                                          <p:attrName>style.visibility</p:attrName>
                                        </p:attrNameLst>
                                      </p:cBhvr>
                                      <p:to>
                                        <p:strVal val="visible"/>
                                      </p:to>
                                    </p:set>
                                    <p:animEffect transition="in" filter="fade">
                                      <p:cBhvr>
                                        <p:cTn id="22" dur="500"/>
                                        <p:tgtEl>
                                          <p:spTgt spid="4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5"/>
                                        </p:tgtEl>
                                        <p:attrNameLst>
                                          <p:attrName>style.visibility</p:attrName>
                                        </p:attrNameLst>
                                      </p:cBhvr>
                                      <p:to>
                                        <p:strVal val="visible"/>
                                      </p:to>
                                    </p:set>
                                    <p:animEffect transition="in" filter="fade">
                                      <p:cBhvr>
                                        <p:cTn id="27" dur="500"/>
                                        <p:tgtEl>
                                          <p:spTgt spid="4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8">
                                            <p:txEl>
                                              <p:pRg st="0" end="0"/>
                                            </p:txEl>
                                          </p:spTgt>
                                        </p:tgtEl>
                                        <p:attrNameLst>
                                          <p:attrName>style.visibility</p:attrName>
                                        </p:attrNameLst>
                                      </p:cBhvr>
                                      <p:to>
                                        <p:strVal val="visible"/>
                                      </p:to>
                                    </p:set>
                                    <p:animEffect transition="in" filter="fade">
                                      <p:cBhvr>
                                        <p:cTn id="32" dur="500"/>
                                        <p:tgtEl>
                                          <p:spTgt spid="4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P spid="495" grpId="0"/>
      <p:bldP spid="496" grpId="0"/>
      <p:bldP spid="4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2"/>
          <p:cNvPicPr preferRelativeResize="0"/>
          <p:nvPr/>
        </p:nvPicPr>
        <p:blipFill rotWithShape="1">
          <a:blip r:embed="rId3">
            <a:alphaModFix amt="80000"/>
          </a:blip>
          <a:srcRect t="7812" b="7810"/>
          <a:stretch/>
        </p:blipFill>
        <p:spPr>
          <a:xfrm>
            <a:off x="0" y="0"/>
            <a:ext cx="18288000" cy="10287000"/>
          </a:xfrm>
          <a:prstGeom prst="rect">
            <a:avLst/>
          </a:prstGeom>
          <a:noFill/>
          <a:ln>
            <a:noFill/>
          </a:ln>
        </p:spPr>
      </p:pic>
      <p:sp>
        <p:nvSpPr>
          <p:cNvPr id="504" name="Google Shape;504;p52"/>
          <p:cNvSpPr/>
          <p:nvPr/>
        </p:nvSpPr>
        <p:spPr>
          <a:xfrm>
            <a:off x="13" y="2943542"/>
            <a:ext cx="3681998" cy="1549684"/>
          </a:xfrm>
          <a:custGeom>
            <a:avLst/>
            <a:gdLst/>
            <a:ahLst/>
            <a:cxnLst/>
            <a:rect l="l" t="t" r="r" b="b"/>
            <a:pathLst>
              <a:path w="1343795" h="565578" extrusionOk="0">
                <a:moveTo>
                  <a:pt x="0" y="0"/>
                </a:moveTo>
                <a:lnTo>
                  <a:pt x="1343795" y="0"/>
                </a:lnTo>
                <a:lnTo>
                  <a:pt x="1343795" y="565578"/>
                </a:lnTo>
                <a:lnTo>
                  <a:pt x="0" y="565578"/>
                </a:lnTo>
                <a:close/>
              </a:path>
            </a:pathLst>
          </a:custGeom>
          <a:solidFill>
            <a:srgbClr val="E96129"/>
          </a:solidFill>
          <a:ln>
            <a:noFill/>
          </a:ln>
        </p:spPr>
      </p:sp>
      <p:sp>
        <p:nvSpPr>
          <p:cNvPr id="505" name="Google Shape;505;p52"/>
          <p:cNvSpPr/>
          <p:nvPr/>
        </p:nvSpPr>
        <p:spPr>
          <a:xfrm>
            <a:off x="7614010" y="1027975"/>
            <a:ext cx="4720672" cy="4020281"/>
          </a:xfrm>
          <a:custGeom>
            <a:avLst/>
            <a:gdLst/>
            <a:ahLst/>
            <a:cxnLst/>
            <a:rect l="l" t="t" r="r" b="b"/>
            <a:pathLst>
              <a:path w="2070470" h="1763281" extrusionOk="0">
                <a:moveTo>
                  <a:pt x="0" y="0"/>
                </a:moveTo>
                <a:lnTo>
                  <a:pt x="2070470" y="0"/>
                </a:lnTo>
                <a:lnTo>
                  <a:pt x="2070470" y="1763281"/>
                </a:lnTo>
                <a:lnTo>
                  <a:pt x="0" y="1763281"/>
                </a:lnTo>
                <a:close/>
              </a:path>
            </a:pathLst>
          </a:custGeom>
          <a:solidFill>
            <a:srgbClr val="E96129"/>
          </a:solidFill>
          <a:ln>
            <a:noFill/>
          </a:ln>
        </p:spPr>
      </p:sp>
      <p:sp>
        <p:nvSpPr>
          <p:cNvPr id="506" name="Google Shape;506;p52"/>
          <p:cNvSpPr/>
          <p:nvPr/>
        </p:nvSpPr>
        <p:spPr>
          <a:xfrm>
            <a:off x="12524749" y="1028700"/>
            <a:ext cx="4719814" cy="4019550"/>
          </a:xfrm>
          <a:custGeom>
            <a:avLst/>
            <a:gdLst/>
            <a:ahLst/>
            <a:cxnLst/>
            <a:rect l="l" t="t" r="r" b="b"/>
            <a:pathLst>
              <a:path w="2070470" h="1763281" extrusionOk="0">
                <a:moveTo>
                  <a:pt x="0" y="0"/>
                </a:moveTo>
                <a:lnTo>
                  <a:pt x="2070470" y="0"/>
                </a:lnTo>
                <a:lnTo>
                  <a:pt x="2070470" y="1763281"/>
                </a:lnTo>
                <a:lnTo>
                  <a:pt x="0" y="1763281"/>
                </a:lnTo>
                <a:close/>
              </a:path>
            </a:pathLst>
          </a:custGeom>
          <a:solidFill>
            <a:srgbClr val="E96129"/>
          </a:solidFill>
          <a:ln>
            <a:noFill/>
          </a:ln>
        </p:spPr>
      </p:sp>
      <p:sp>
        <p:nvSpPr>
          <p:cNvPr id="507" name="Google Shape;507;p52"/>
          <p:cNvSpPr/>
          <p:nvPr/>
        </p:nvSpPr>
        <p:spPr>
          <a:xfrm>
            <a:off x="7614435" y="5238750"/>
            <a:ext cx="4719814" cy="4019550"/>
          </a:xfrm>
          <a:custGeom>
            <a:avLst/>
            <a:gdLst/>
            <a:ahLst/>
            <a:cxnLst/>
            <a:rect l="l" t="t" r="r" b="b"/>
            <a:pathLst>
              <a:path w="2070470" h="1763281" extrusionOk="0">
                <a:moveTo>
                  <a:pt x="0" y="0"/>
                </a:moveTo>
                <a:lnTo>
                  <a:pt x="2070470" y="0"/>
                </a:lnTo>
                <a:lnTo>
                  <a:pt x="2070470" y="1763281"/>
                </a:lnTo>
                <a:lnTo>
                  <a:pt x="0" y="1763281"/>
                </a:lnTo>
                <a:close/>
              </a:path>
            </a:pathLst>
          </a:custGeom>
          <a:solidFill>
            <a:srgbClr val="E96129"/>
          </a:solidFill>
          <a:ln>
            <a:noFill/>
          </a:ln>
        </p:spPr>
      </p:sp>
      <p:sp>
        <p:nvSpPr>
          <p:cNvPr id="508" name="Google Shape;508;p52"/>
          <p:cNvSpPr/>
          <p:nvPr/>
        </p:nvSpPr>
        <p:spPr>
          <a:xfrm>
            <a:off x="12524749" y="5238750"/>
            <a:ext cx="4719814" cy="4019550"/>
          </a:xfrm>
          <a:custGeom>
            <a:avLst/>
            <a:gdLst/>
            <a:ahLst/>
            <a:cxnLst/>
            <a:rect l="l" t="t" r="r" b="b"/>
            <a:pathLst>
              <a:path w="2070470" h="1763281" extrusionOk="0">
                <a:moveTo>
                  <a:pt x="0" y="0"/>
                </a:moveTo>
                <a:lnTo>
                  <a:pt x="2070470" y="0"/>
                </a:lnTo>
                <a:lnTo>
                  <a:pt x="2070470" y="1763281"/>
                </a:lnTo>
                <a:lnTo>
                  <a:pt x="0" y="1763281"/>
                </a:lnTo>
                <a:close/>
              </a:path>
            </a:pathLst>
          </a:custGeom>
          <a:solidFill>
            <a:srgbClr val="E96129"/>
          </a:solidFill>
          <a:ln>
            <a:noFill/>
          </a:ln>
        </p:spPr>
      </p:sp>
      <p:pic>
        <p:nvPicPr>
          <p:cNvPr id="509" name="Google Shape;509;p52"/>
          <p:cNvPicPr preferRelativeResize="0"/>
          <p:nvPr/>
        </p:nvPicPr>
        <p:blipFill rotWithShape="1">
          <a:blip r:embed="rId4">
            <a:alphaModFix/>
          </a:blip>
          <a:srcRect/>
          <a:stretch/>
        </p:blipFill>
        <p:spPr>
          <a:xfrm>
            <a:off x="6461663" y="8273994"/>
            <a:ext cx="1623495" cy="1446387"/>
          </a:xfrm>
          <a:prstGeom prst="rect">
            <a:avLst/>
          </a:prstGeom>
          <a:noFill/>
          <a:ln>
            <a:noFill/>
          </a:ln>
        </p:spPr>
      </p:pic>
      <p:pic>
        <p:nvPicPr>
          <p:cNvPr id="510" name="Google Shape;510;p52"/>
          <p:cNvPicPr preferRelativeResize="0"/>
          <p:nvPr/>
        </p:nvPicPr>
        <p:blipFill rotWithShape="1">
          <a:blip r:embed="rId5">
            <a:alphaModFix/>
          </a:blip>
          <a:srcRect l="7278" t="42653"/>
          <a:stretch/>
        </p:blipFill>
        <p:spPr>
          <a:xfrm>
            <a:off x="25" y="0"/>
            <a:ext cx="6120775" cy="1321575"/>
          </a:xfrm>
          <a:prstGeom prst="rect">
            <a:avLst/>
          </a:prstGeom>
          <a:noFill/>
          <a:ln>
            <a:noFill/>
          </a:ln>
        </p:spPr>
      </p:pic>
      <p:pic>
        <p:nvPicPr>
          <p:cNvPr id="511" name="Google Shape;511;p52"/>
          <p:cNvPicPr preferRelativeResize="0"/>
          <p:nvPr/>
        </p:nvPicPr>
        <p:blipFill rotWithShape="1">
          <a:blip r:embed="rId6">
            <a:alphaModFix/>
          </a:blip>
          <a:srcRect r="-431"/>
          <a:stretch/>
        </p:blipFill>
        <p:spPr>
          <a:xfrm>
            <a:off x="14606025" y="210625"/>
            <a:ext cx="3681975" cy="900325"/>
          </a:xfrm>
          <a:prstGeom prst="rect">
            <a:avLst/>
          </a:prstGeom>
          <a:noFill/>
          <a:ln>
            <a:noFill/>
          </a:ln>
        </p:spPr>
      </p:pic>
      <p:sp>
        <p:nvSpPr>
          <p:cNvPr id="512" name="Google Shape;512;p52"/>
          <p:cNvSpPr txBox="1"/>
          <p:nvPr/>
        </p:nvSpPr>
        <p:spPr>
          <a:xfrm>
            <a:off x="545225" y="3191525"/>
            <a:ext cx="2867446" cy="969600"/>
          </a:xfrm>
          <a:prstGeom prst="rect">
            <a:avLst/>
          </a:prstGeom>
          <a:noFill/>
          <a:ln>
            <a:noFill/>
          </a:ln>
        </p:spPr>
        <p:txBody>
          <a:bodyPr spcFirstLastPara="1" wrap="square" lIns="0" tIns="0" rIns="0" bIns="0" anchor="t" anchorCtr="0">
            <a:spAutoFit/>
          </a:bodyPr>
          <a:lstStyle/>
          <a:p>
            <a:pPr marL="0" marR="0" lvl="0" indent="0" algn="l" rtl="0">
              <a:lnSpc>
                <a:spcPct val="89998"/>
              </a:lnSpc>
              <a:spcBef>
                <a:spcPts val="0"/>
              </a:spcBef>
              <a:spcAft>
                <a:spcPts val="0"/>
              </a:spcAft>
              <a:buClr>
                <a:srgbClr val="000000"/>
              </a:buClr>
              <a:buSzPts val="6999"/>
              <a:buFont typeface="Arial"/>
              <a:buNone/>
            </a:pPr>
            <a:r>
              <a:rPr lang="en-US" sz="6999" b="0" i="0" u="none" strike="noStrike" cap="none">
                <a:solidFill>
                  <a:srgbClr val="FFFFFF"/>
                </a:solidFill>
                <a:latin typeface="Finger Paint"/>
                <a:ea typeface="Finger Paint"/>
                <a:cs typeface="Finger Paint"/>
                <a:sym typeface="Finger Paint"/>
              </a:rPr>
              <a:t>Table </a:t>
            </a:r>
            <a:endParaRPr sz="1400" b="0" i="0" u="none" strike="noStrike" cap="none">
              <a:solidFill>
                <a:srgbClr val="000000"/>
              </a:solidFill>
              <a:latin typeface="Arial"/>
              <a:ea typeface="Arial"/>
              <a:cs typeface="Arial"/>
              <a:sym typeface="Arial"/>
            </a:endParaRPr>
          </a:p>
        </p:txBody>
      </p:sp>
      <p:sp>
        <p:nvSpPr>
          <p:cNvPr id="513" name="Google Shape;513;p52"/>
          <p:cNvSpPr txBox="1"/>
          <p:nvPr/>
        </p:nvSpPr>
        <p:spPr>
          <a:xfrm>
            <a:off x="835875" y="4814950"/>
            <a:ext cx="5625900" cy="969600"/>
          </a:xfrm>
          <a:prstGeom prst="rect">
            <a:avLst/>
          </a:prstGeom>
          <a:noFill/>
          <a:ln>
            <a:noFill/>
          </a:ln>
        </p:spPr>
        <p:txBody>
          <a:bodyPr spcFirstLastPara="1" wrap="square" lIns="0" tIns="0" rIns="0" bIns="0" anchor="t" anchorCtr="0">
            <a:spAutoFit/>
          </a:bodyPr>
          <a:lstStyle/>
          <a:p>
            <a:pPr marL="0" marR="0" lvl="0" indent="0" algn="l" rtl="0">
              <a:lnSpc>
                <a:spcPct val="89998"/>
              </a:lnSpc>
              <a:spcBef>
                <a:spcPts val="0"/>
              </a:spcBef>
              <a:spcAft>
                <a:spcPts val="0"/>
              </a:spcAft>
              <a:buClr>
                <a:srgbClr val="000000"/>
              </a:buClr>
              <a:buSzPts val="6999"/>
              <a:buFont typeface="Arial"/>
              <a:buNone/>
            </a:pPr>
            <a:r>
              <a:rPr lang="en-US" sz="6999" b="0" i="0" u="none" strike="noStrike" cap="none">
                <a:solidFill>
                  <a:srgbClr val="000000"/>
                </a:solidFill>
                <a:latin typeface="Finger Paint"/>
                <a:ea typeface="Finger Paint"/>
                <a:cs typeface="Finger Paint"/>
                <a:sym typeface="Finger Paint"/>
              </a:rPr>
              <a:t>of contents</a:t>
            </a:r>
            <a:endParaRPr sz="1400" b="0" i="0" u="none" strike="noStrike" cap="none">
              <a:solidFill>
                <a:srgbClr val="000000"/>
              </a:solidFill>
              <a:latin typeface="Arial"/>
              <a:ea typeface="Arial"/>
              <a:cs typeface="Arial"/>
              <a:sym typeface="Arial"/>
            </a:endParaRPr>
          </a:p>
        </p:txBody>
      </p:sp>
      <p:sp>
        <p:nvSpPr>
          <p:cNvPr id="514" name="Google Shape;514;p52"/>
          <p:cNvSpPr txBox="1"/>
          <p:nvPr/>
        </p:nvSpPr>
        <p:spPr>
          <a:xfrm>
            <a:off x="12747475" y="7121150"/>
            <a:ext cx="42744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FFFFFF"/>
                </a:solidFill>
                <a:latin typeface="Lato"/>
                <a:ea typeface="Lato"/>
                <a:cs typeface="Lato"/>
                <a:sym typeface="Lato"/>
              </a:rPr>
              <a:t>Peripherals</a:t>
            </a:r>
            <a:endParaRPr sz="3000" b="0" i="0" u="none" strike="noStrike" cap="none">
              <a:solidFill>
                <a:srgbClr val="000000"/>
              </a:solidFill>
              <a:latin typeface="Arial"/>
              <a:ea typeface="Arial"/>
              <a:cs typeface="Arial"/>
              <a:sym typeface="Arial"/>
            </a:endParaRPr>
          </a:p>
        </p:txBody>
      </p:sp>
      <p:sp>
        <p:nvSpPr>
          <p:cNvPr id="515" name="Google Shape;515;p52"/>
          <p:cNvSpPr txBox="1"/>
          <p:nvPr/>
        </p:nvSpPr>
        <p:spPr>
          <a:xfrm>
            <a:off x="12920700" y="2043225"/>
            <a:ext cx="36819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Squada One"/>
                <a:ea typeface="Squada One"/>
                <a:cs typeface="Squada One"/>
                <a:sym typeface="Squada One"/>
              </a:rPr>
              <a:t>2</a:t>
            </a:r>
            <a:endParaRPr sz="6000" b="0" i="0" u="none" strike="noStrike" cap="none">
              <a:solidFill>
                <a:srgbClr val="000000"/>
              </a:solidFill>
              <a:latin typeface="Arial"/>
              <a:ea typeface="Arial"/>
              <a:cs typeface="Arial"/>
              <a:sym typeface="Arial"/>
            </a:endParaRPr>
          </a:p>
        </p:txBody>
      </p:sp>
      <p:sp>
        <p:nvSpPr>
          <p:cNvPr id="516" name="Google Shape;516;p52"/>
          <p:cNvSpPr txBox="1"/>
          <p:nvPr/>
        </p:nvSpPr>
        <p:spPr>
          <a:xfrm>
            <a:off x="13043713" y="5784550"/>
            <a:ext cx="36819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Squada One"/>
                <a:ea typeface="Squada One"/>
                <a:cs typeface="Squada One"/>
                <a:sym typeface="Squada One"/>
              </a:rPr>
              <a:t>4</a:t>
            </a:r>
            <a:endParaRPr sz="6000" b="0" i="0" u="none" strike="noStrike" cap="none">
              <a:solidFill>
                <a:srgbClr val="000000"/>
              </a:solidFill>
              <a:latin typeface="Arial"/>
              <a:ea typeface="Arial"/>
              <a:cs typeface="Arial"/>
              <a:sym typeface="Arial"/>
            </a:endParaRPr>
          </a:p>
        </p:txBody>
      </p:sp>
      <p:sp>
        <p:nvSpPr>
          <p:cNvPr id="517" name="Google Shape;517;p52"/>
          <p:cNvSpPr txBox="1"/>
          <p:nvPr/>
        </p:nvSpPr>
        <p:spPr>
          <a:xfrm>
            <a:off x="8133375" y="5784550"/>
            <a:ext cx="36819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Squada One"/>
                <a:ea typeface="Squada One"/>
                <a:cs typeface="Squada One"/>
                <a:sym typeface="Squada One"/>
              </a:rPr>
              <a:t>3</a:t>
            </a:r>
            <a:endParaRPr sz="6000" b="0" i="0" u="none" strike="noStrike" cap="none">
              <a:solidFill>
                <a:srgbClr val="000000"/>
              </a:solidFill>
              <a:latin typeface="Arial"/>
              <a:ea typeface="Arial"/>
              <a:cs typeface="Arial"/>
              <a:sym typeface="Arial"/>
            </a:endParaRPr>
          </a:p>
        </p:txBody>
      </p:sp>
      <p:sp>
        <p:nvSpPr>
          <p:cNvPr id="518" name="Google Shape;518;p52"/>
          <p:cNvSpPr txBox="1"/>
          <p:nvPr/>
        </p:nvSpPr>
        <p:spPr>
          <a:xfrm>
            <a:off x="7998100" y="2043225"/>
            <a:ext cx="40938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Squada One"/>
                <a:ea typeface="Squada One"/>
                <a:cs typeface="Squada One"/>
                <a:sym typeface="Squada One"/>
              </a:rPr>
              <a:t>1</a:t>
            </a:r>
            <a:endParaRPr sz="6000" b="0" i="0" u="none" strike="noStrike" cap="none">
              <a:solidFill>
                <a:srgbClr val="000000"/>
              </a:solidFill>
              <a:latin typeface="Arial"/>
              <a:ea typeface="Arial"/>
              <a:cs typeface="Arial"/>
              <a:sym typeface="Arial"/>
            </a:endParaRPr>
          </a:p>
        </p:txBody>
      </p:sp>
      <p:sp>
        <p:nvSpPr>
          <p:cNvPr id="519" name="Google Shape;519;p52"/>
          <p:cNvSpPr txBox="1"/>
          <p:nvPr/>
        </p:nvSpPr>
        <p:spPr>
          <a:xfrm>
            <a:off x="12624450" y="3429000"/>
            <a:ext cx="42744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FFFFFF"/>
                </a:solidFill>
                <a:latin typeface="Lato"/>
                <a:ea typeface="Lato"/>
                <a:cs typeface="Lato"/>
                <a:sym typeface="Lato"/>
              </a:rPr>
              <a:t>Databases</a:t>
            </a:r>
            <a:endParaRPr sz="3000" b="0" i="0" u="none" strike="noStrike" cap="none">
              <a:solidFill>
                <a:srgbClr val="000000"/>
              </a:solidFill>
              <a:latin typeface="Arial"/>
              <a:ea typeface="Arial"/>
              <a:cs typeface="Arial"/>
              <a:sym typeface="Arial"/>
            </a:endParaRPr>
          </a:p>
        </p:txBody>
      </p:sp>
      <p:sp>
        <p:nvSpPr>
          <p:cNvPr id="520" name="Google Shape;520;p52"/>
          <p:cNvSpPr txBox="1"/>
          <p:nvPr/>
        </p:nvSpPr>
        <p:spPr>
          <a:xfrm>
            <a:off x="7907800" y="7121150"/>
            <a:ext cx="42744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FFFFFF"/>
                </a:solidFill>
                <a:latin typeface="Lato"/>
                <a:ea typeface="Lato"/>
                <a:cs typeface="Lato"/>
                <a:sym typeface="Lato"/>
              </a:rPr>
              <a:t>Systems administration</a:t>
            </a:r>
            <a:endParaRPr sz="3000" b="0" i="0" u="none" strike="noStrike" cap="none">
              <a:solidFill>
                <a:srgbClr val="000000"/>
              </a:solidFill>
              <a:latin typeface="Arial"/>
              <a:ea typeface="Arial"/>
              <a:cs typeface="Arial"/>
              <a:sym typeface="Arial"/>
            </a:endParaRPr>
          </a:p>
        </p:txBody>
      </p:sp>
      <p:sp>
        <p:nvSpPr>
          <p:cNvPr id="521" name="Google Shape;521;p52"/>
          <p:cNvSpPr txBox="1"/>
          <p:nvPr/>
        </p:nvSpPr>
        <p:spPr>
          <a:xfrm>
            <a:off x="7862650" y="3429000"/>
            <a:ext cx="4274400" cy="923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FFFFFF"/>
                </a:solidFill>
                <a:latin typeface="Lato"/>
                <a:ea typeface="Lato"/>
                <a:cs typeface="Lato"/>
                <a:sym typeface="Lato"/>
              </a:rPr>
              <a:t>Spreadsheets and formulae</a:t>
            </a:r>
            <a:endParaRPr sz="3000" b="0" i="0" u="none" strike="noStrike" cap="none">
              <a:solidFill>
                <a:srgbClr val="000000"/>
              </a:solidFill>
              <a:latin typeface="Arial"/>
              <a:ea typeface="Arial"/>
              <a:cs typeface="Arial"/>
              <a:sym typeface="Arial"/>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53"/>
          <p:cNvPicPr preferRelativeResize="0"/>
          <p:nvPr/>
        </p:nvPicPr>
        <p:blipFill rotWithShape="1">
          <a:blip r:embed="rId3">
            <a:alphaModFix amt="80000"/>
          </a:blip>
          <a:srcRect t="7812" b="7810"/>
          <a:stretch/>
        </p:blipFill>
        <p:spPr>
          <a:xfrm>
            <a:off x="0" y="0"/>
            <a:ext cx="18288000" cy="10287000"/>
          </a:xfrm>
          <a:prstGeom prst="rect">
            <a:avLst/>
          </a:prstGeom>
          <a:noFill/>
          <a:ln>
            <a:noFill/>
          </a:ln>
        </p:spPr>
      </p:pic>
      <p:sp>
        <p:nvSpPr>
          <p:cNvPr id="527" name="Google Shape;527;p53"/>
          <p:cNvSpPr/>
          <p:nvPr/>
        </p:nvSpPr>
        <p:spPr>
          <a:xfrm rot="4031957">
            <a:off x="4189435" y="-9265398"/>
            <a:ext cx="7023729" cy="19660812"/>
          </a:xfrm>
          <a:custGeom>
            <a:avLst/>
            <a:gdLst/>
            <a:ahLst/>
            <a:cxnLst/>
            <a:rect l="l" t="t" r="r" b="b"/>
            <a:pathLst>
              <a:path w="7023729" h="19660812" extrusionOk="0">
                <a:moveTo>
                  <a:pt x="4575899" y="12679106"/>
                </a:moveTo>
                <a:cubicBezTo>
                  <a:pt x="4646980" y="12720021"/>
                  <a:pt x="4719045" y="12758593"/>
                  <a:pt x="4792096" y="12794818"/>
                </a:cubicBezTo>
                <a:cubicBezTo>
                  <a:pt x="4866711" y="12831702"/>
                  <a:pt x="4941449" y="12870477"/>
                  <a:pt x="5016312" y="12911144"/>
                </a:cubicBezTo>
                <a:cubicBezTo>
                  <a:pt x="4939478" y="12875166"/>
                  <a:pt x="4864988" y="12840174"/>
                  <a:pt x="4792843" y="12806168"/>
                </a:cubicBezTo>
                <a:cubicBezTo>
                  <a:pt x="4720698" y="12772161"/>
                  <a:pt x="4648383" y="12729807"/>
                  <a:pt x="4575899" y="12679106"/>
                </a:cubicBezTo>
                <a:close/>
                <a:moveTo>
                  <a:pt x="4436951" y="12819325"/>
                </a:moveTo>
                <a:cubicBezTo>
                  <a:pt x="4460644" y="12832964"/>
                  <a:pt x="4484994" y="12845039"/>
                  <a:pt x="4510002" y="12855552"/>
                </a:cubicBezTo>
                <a:cubicBezTo>
                  <a:pt x="4549982" y="12874197"/>
                  <a:pt x="4590744" y="12893172"/>
                  <a:pt x="4632287" y="12912474"/>
                </a:cubicBezTo>
                <a:cubicBezTo>
                  <a:pt x="4673830" y="12931778"/>
                  <a:pt x="4715990" y="12951800"/>
                  <a:pt x="4758768" y="12972541"/>
                </a:cubicBezTo>
                <a:cubicBezTo>
                  <a:pt x="4801545" y="12993282"/>
                  <a:pt x="4844282" y="13016306"/>
                  <a:pt x="4886981" y="13041611"/>
                </a:cubicBezTo>
                <a:cubicBezTo>
                  <a:pt x="4802331" y="13002349"/>
                  <a:pt x="4718464" y="12963415"/>
                  <a:pt x="4635378" y="12924809"/>
                </a:cubicBezTo>
                <a:cubicBezTo>
                  <a:pt x="4567922" y="12892774"/>
                  <a:pt x="4501779" y="12857612"/>
                  <a:pt x="4436951" y="12819325"/>
                </a:cubicBezTo>
                <a:close/>
                <a:moveTo>
                  <a:pt x="3911048" y="12587214"/>
                </a:moveTo>
                <a:cubicBezTo>
                  <a:pt x="3938903" y="12687203"/>
                  <a:pt x="3960240" y="12786292"/>
                  <a:pt x="3975059" y="12884479"/>
                </a:cubicBezTo>
                <a:cubicBezTo>
                  <a:pt x="3989878" y="12982667"/>
                  <a:pt x="4004527" y="13072507"/>
                  <a:pt x="4019007" y="13154000"/>
                </a:cubicBezTo>
                <a:cubicBezTo>
                  <a:pt x="4033487" y="13235494"/>
                  <a:pt x="4051332" y="13304607"/>
                  <a:pt x="4072542" y="13361341"/>
                </a:cubicBezTo>
                <a:cubicBezTo>
                  <a:pt x="4093752" y="13418075"/>
                  <a:pt x="4123894" y="13454656"/>
                  <a:pt x="4162968" y="13471082"/>
                </a:cubicBezTo>
                <a:cubicBezTo>
                  <a:pt x="4175472" y="13476338"/>
                  <a:pt x="4188135" y="13472465"/>
                  <a:pt x="4200957" y="13459464"/>
                </a:cubicBezTo>
                <a:cubicBezTo>
                  <a:pt x="4205556" y="13448523"/>
                  <a:pt x="4208242" y="13434479"/>
                  <a:pt x="4209013" y="13417330"/>
                </a:cubicBezTo>
                <a:cubicBezTo>
                  <a:pt x="4209784" y="13400183"/>
                  <a:pt x="4209775" y="13382706"/>
                  <a:pt x="4208983" y="13364902"/>
                </a:cubicBezTo>
                <a:cubicBezTo>
                  <a:pt x="4208191" y="13347097"/>
                  <a:pt x="4206454" y="13329354"/>
                  <a:pt x="4203771" y="13311674"/>
                </a:cubicBezTo>
                <a:cubicBezTo>
                  <a:pt x="4201088" y="13293994"/>
                  <a:pt x="4199373" y="13279479"/>
                  <a:pt x="4198626" y="13268131"/>
                </a:cubicBezTo>
                <a:lnTo>
                  <a:pt x="4218606" y="13259977"/>
                </a:lnTo>
                <a:cubicBezTo>
                  <a:pt x="4224042" y="13273297"/>
                  <a:pt x="4230650" y="13287110"/>
                  <a:pt x="4238430" y="13301416"/>
                </a:cubicBezTo>
                <a:cubicBezTo>
                  <a:pt x="4246210" y="13315720"/>
                  <a:pt x="4255366" y="13327846"/>
                  <a:pt x="4265899" y="13337791"/>
                </a:cubicBezTo>
                <a:cubicBezTo>
                  <a:pt x="4280623" y="13342142"/>
                  <a:pt x="4293059" y="13337715"/>
                  <a:pt x="4303208" y="13324508"/>
                </a:cubicBezTo>
                <a:cubicBezTo>
                  <a:pt x="4313358" y="13311303"/>
                  <a:pt x="4325998" y="13304202"/>
                  <a:pt x="4341130" y="13303206"/>
                </a:cubicBezTo>
                <a:cubicBezTo>
                  <a:pt x="4336849" y="13295890"/>
                  <a:pt x="4331618" y="13279897"/>
                  <a:pt x="4325435" y="13255228"/>
                </a:cubicBezTo>
                <a:cubicBezTo>
                  <a:pt x="4319253" y="13230559"/>
                  <a:pt x="4312986" y="13201716"/>
                  <a:pt x="4306635" y="13168700"/>
                </a:cubicBezTo>
                <a:cubicBezTo>
                  <a:pt x="4300283" y="13135684"/>
                  <a:pt x="4293745" y="13099830"/>
                  <a:pt x="4287020" y="13061139"/>
                </a:cubicBezTo>
                <a:cubicBezTo>
                  <a:pt x="4280295" y="13022448"/>
                  <a:pt x="4273632" y="12984704"/>
                  <a:pt x="4267032" y="12947904"/>
                </a:cubicBezTo>
                <a:cubicBezTo>
                  <a:pt x="4260431" y="12911106"/>
                  <a:pt x="4254861" y="12878418"/>
                  <a:pt x="4250321" y="12849841"/>
                </a:cubicBezTo>
                <a:cubicBezTo>
                  <a:pt x="4245782" y="12821265"/>
                  <a:pt x="4242233" y="12799082"/>
                  <a:pt x="4239674" y="12783293"/>
                </a:cubicBezTo>
                <a:cubicBezTo>
                  <a:pt x="4272745" y="12800874"/>
                  <a:pt x="4310075" y="12822544"/>
                  <a:pt x="4351662" y="12848303"/>
                </a:cubicBezTo>
                <a:cubicBezTo>
                  <a:pt x="4393250" y="12874062"/>
                  <a:pt x="4430127" y="12894622"/>
                  <a:pt x="4462292" y="12909982"/>
                </a:cubicBezTo>
                <a:lnTo>
                  <a:pt x="4678355" y="13006327"/>
                </a:lnTo>
                <a:cubicBezTo>
                  <a:pt x="4606866" y="12970757"/>
                  <a:pt x="4534144" y="12933749"/>
                  <a:pt x="4460187" y="12895303"/>
                </a:cubicBezTo>
                <a:cubicBezTo>
                  <a:pt x="4382198" y="12853323"/>
                  <a:pt x="4307334" y="12812656"/>
                  <a:pt x="4235597" y="12773304"/>
                </a:cubicBezTo>
                <a:lnTo>
                  <a:pt x="4226698" y="12741974"/>
                </a:lnTo>
                <a:cubicBezTo>
                  <a:pt x="4276712" y="12762999"/>
                  <a:pt x="4326358" y="12787089"/>
                  <a:pt x="4375637" y="12814241"/>
                </a:cubicBezTo>
                <a:cubicBezTo>
                  <a:pt x="4424915" y="12841393"/>
                  <a:pt x="4474256" y="12869491"/>
                  <a:pt x="4523658" y="12898535"/>
                </a:cubicBezTo>
                <a:cubicBezTo>
                  <a:pt x="4573061" y="12927580"/>
                  <a:pt x="4622792" y="12955842"/>
                  <a:pt x="4672852" y="12983323"/>
                </a:cubicBezTo>
                <a:cubicBezTo>
                  <a:pt x="4722911" y="13010804"/>
                  <a:pt x="4772167" y="13034728"/>
                  <a:pt x="4820619" y="13055096"/>
                </a:cubicBezTo>
                <a:cubicBezTo>
                  <a:pt x="4829997" y="13059038"/>
                  <a:pt x="4837257" y="13062550"/>
                  <a:pt x="4842399" y="13065631"/>
                </a:cubicBezTo>
                <a:cubicBezTo>
                  <a:pt x="4847540" y="13068712"/>
                  <a:pt x="4852456" y="13071239"/>
                  <a:pt x="4857144" y="13073210"/>
                </a:cubicBezTo>
                <a:cubicBezTo>
                  <a:pt x="4860270" y="13074524"/>
                  <a:pt x="4863561" y="13075447"/>
                  <a:pt x="4867016" y="13075979"/>
                </a:cubicBezTo>
                <a:cubicBezTo>
                  <a:pt x="4870470" y="13076512"/>
                  <a:pt x="4874542" y="13077764"/>
                  <a:pt x="4879230" y="13079735"/>
                </a:cubicBezTo>
                <a:lnTo>
                  <a:pt x="4892446" y="13107361"/>
                </a:lnTo>
                <a:cubicBezTo>
                  <a:pt x="4915234" y="13118779"/>
                  <a:pt x="4942217" y="13133341"/>
                  <a:pt x="4973396" y="13151046"/>
                </a:cubicBezTo>
                <a:cubicBezTo>
                  <a:pt x="5004576" y="13168751"/>
                  <a:pt x="5036147" y="13186621"/>
                  <a:pt x="5068108" y="13204654"/>
                </a:cubicBezTo>
                <a:cubicBezTo>
                  <a:pt x="5100069" y="13222688"/>
                  <a:pt x="5131413" y="13240002"/>
                  <a:pt x="5162140" y="13256597"/>
                </a:cubicBezTo>
                <a:cubicBezTo>
                  <a:pt x="5192866" y="13273193"/>
                  <a:pt x="5219952" y="13286417"/>
                  <a:pt x="5243397" y="13296273"/>
                </a:cubicBezTo>
                <a:cubicBezTo>
                  <a:pt x="5262152" y="13304157"/>
                  <a:pt x="5281462" y="13311816"/>
                  <a:pt x="5301328" y="13319247"/>
                </a:cubicBezTo>
                <a:cubicBezTo>
                  <a:pt x="5321194" y="13326678"/>
                  <a:pt x="5341365" y="13330100"/>
                  <a:pt x="5361843" y="13329512"/>
                </a:cubicBezTo>
                <a:cubicBezTo>
                  <a:pt x="5339872" y="13307402"/>
                  <a:pt x="5313173" y="13285603"/>
                  <a:pt x="5281744" y="13264116"/>
                </a:cubicBezTo>
                <a:cubicBezTo>
                  <a:pt x="5250315" y="13242627"/>
                  <a:pt x="5217386" y="13221427"/>
                  <a:pt x="5182956" y="13200517"/>
                </a:cubicBezTo>
                <a:cubicBezTo>
                  <a:pt x="5148525" y="13179607"/>
                  <a:pt x="5113994" y="13160032"/>
                  <a:pt x="5079359" y="13141794"/>
                </a:cubicBezTo>
                <a:cubicBezTo>
                  <a:pt x="5044725" y="13123557"/>
                  <a:pt x="5013999" y="13106961"/>
                  <a:pt x="4987180" y="13092009"/>
                </a:cubicBezTo>
                <a:cubicBezTo>
                  <a:pt x="5053073" y="13123387"/>
                  <a:pt x="5123576" y="13161301"/>
                  <a:pt x="5198687" y="13205751"/>
                </a:cubicBezTo>
                <a:cubicBezTo>
                  <a:pt x="5273799" y="13250201"/>
                  <a:pt x="5340892" y="13294038"/>
                  <a:pt x="5399967" y="13337263"/>
                </a:cubicBezTo>
                <a:cubicBezTo>
                  <a:pt x="5418882" y="13336018"/>
                  <a:pt x="5439524" y="13335040"/>
                  <a:pt x="5461892" y="13334329"/>
                </a:cubicBezTo>
                <a:cubicBezTo>
                  <a:pt x="5484262" y="13333616"/>
                  <a:pt x="5499717" y="13323101"/>
                  <a:pt x="5508259" y="13302782"/>
                </a:cubicBezTo>
                <a:cubicBezTo>
                  <a:pt x="5514829" y="13287152"/>
                  <a:pt x="5513958" y="13273912"/>
                  <a:pt x="5505645" y="13263061"/>
                </a:cubicBezTo>
                <a:cubicBezTo>
                  <a:pt x="5497332" y="13252211"/>
                  <a:pt x="5487355" y="13242038"/>
                  <a:pt x="5475713" y="13232546"/>
                </a:cubicBezTo>
                <a:cubicBezTo>
                  <a:pt x="5464070" y="13223054"/>
                  <a:pt x="5453600" y="13214055"/>
                  <a:pt x="5444301" y="13205548"/>
                </a:cubicBezTo>
                <a:cubicBezTo>
                  <a:pt x="5435003" y="13197041"/>
                  <a:pt x="5432982" y="13186536"/>
                  <a:pt x="5438238" y="13174033"/>
                </a:cubicBezTo>
                <a:cubicBezTo>
                  <a:pt x="5442181" y="13164654"/>
                  <a:pt x="5447029" y="13157497"/>
                  <a:pt x="5452783" y="13152559"/>
                </a:cubicBezTo>
                <a:cubicBezTo>
                  <a:pt x="5416745" y="13124536"/>
                  <a:pt x="5378940" y="13098528"/>
                  <a:pt x="5339368" y="13074536"/>
                </a:cubicBezTo>
                <a:cubicBezTo>
                  <a:pt x="5301359" y="13051201"/>
                  <a:pt x="5263021" y="13028649"/>
                  <a:pt x="5224356" y="13006877"/>
                </a:cubicBezTo>
                <a:lnTo>
                  <a:pt x="5280622" y="13030530"/>
                </a:lnTo>
                <a:cubicBezTo>
                  <a:pt x="5311882" y="13043671"/>
                  <a:pt x="5343062" y="13061375"/>
                  <a:pt x="5374161" y="13083646"/>
                </a:cubicBezTo>
                <a:cubicBezTo>
                  <a:pt x="5405261" y="13105915"/>
                  <a:pt x="5434798" y="13127527"/>
                  <a:pt x="5462773" y="13148483"/>
                </a:cubicBezTo>
                <a:cubicBezTo>
                  <a:pt x="5468527" y="13143545"/>
                  <a:pt x="5472061" y="13139513"/>
                  <a:pt x="5473375" y="13136387"/>
                </a:cubicBezTo>
                <a:cubicBezTo>
                  <a:pt x="5479288" y="13122320"/>
                  <a:pt x="5465851" y="13102878"/>
                  <a:pt x="5433064" y="13078059"/>
                </a:cubicBezTo>
                <a:cubicBezTo>
                  <a:pt x="5400276" y="13053242"/>
                  <a:pt x="5355500" y="13025224"/>
                  <a:pt x="5298736" y="12994004"/>
                </a:cubicBezTo>
                <a:cubicBezTo>
                  <a:pt x="5241971" y="12962785"/>
                  <a:pt x="5177290" y="12929617"/>
                  <a:pt x="5104691" y="12894501"/>
                </a:cubicBezTo>
                <a:cubicBezTo>
                  <a:pt x="5032093" y="12859385"/>
                  <a:pt x="4958878" y="12823549"/>
                  <a:pt x="4885045" y="12786993"/>
                </a:cubicBezTo>
                <a:cubicBezTo>
                  <a:pt x="4811213" y="12750438"/>
                  <a:pt x="4741225" y="12714580"/>
                  <a:pt x="4675082" y="12679419"/>
                </a:cubicBezTo>
                <a:cubicBezTo>
                  <a:pt x="4608940" y="12644258"/>
                  <a:pt x="4553614" y="12611805"/>
                  <a:pt x="4509105" y="12582058"/>
                </a:cubicBezTo>
                <a:cubicBezTo>
                  <a:pt x="4478004" y="12559789"/>
                  <a:pt x="4446208" y="12541365"/>
                  <a:pt x="4413714" y="12526786"/>
                </a:cubicBezTo>
                <a:cubicBezTo>
                  <a:pt x="4381220" y="12512207"/>
                  <a:pt x="4347781" y="12497689"/>
                  <a:pt x="4313396" y="12483235"/>
                </a:cubicBezTo>
                <a:lnTo>
                  <a:pt x="4254784" y="12458596"/>
                </a:lnTo>
                <a:cubicBezTo>
                  <a:pt x="4232903" y="12449397"/>
                  <a:pt x="4204566" y="12440244"/>
                  <a:pt x="4169772" y="12431135"/>
                </a:cubicBezTo>
                <a:cubicBezTo>
                  <a:pt x="4134978" y="12422027"/>
                  <a:pt x="4105781" y="12417108"/>
                  <a:pt x="4082176" y="12416382"/>
                </a:cubicBezTo>
                <a:close/>
                <a:moveTo>
                  <a:pt x="0" y="16708205"/>
                </a:moveTo>
                <a:lnTo>
                  <a:pt x="7023729" y="0"/>
                </a:lnTo>
                <a:lnTo>
                  <a:pt x="7023728" y="19660812"/>
                </a:ln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 name="Google Shape;528;p53"/>
          <p:cNvPicPr preferRelativeResize="0"/>
          <p:nvPr/>
        </p:nvPicPr>
        <p:blipFill rotWithShape="1">
          <a:blip r:embed="rId4">
            <a:alphaModFix/>
          </a:blip>
          <a:srcRect/>
          <a:stretch/>
        </p:blipFill>
        <p:spPr>
          <a:xfrm>
            <a:off x="863600" y="7834305"/>
            <a:ext cx="3707242" cy="2271529"/>
          </a:xfrm>
          <a:prstGeom prst="rect">
            <a:avLst/>
          </a:prstGeom>
          <a:noFill/>
          <a:ln>
            <a:noFill/>
          </a:ln>
        </p:spPr>
      </p:pic>
      <p:pic>
        <p:nvPicPr>
          <p:cNvPr id="529" name="Google Shape;529;p53"/>
          <p:cNvPicPr preferRelativeResize="0"/>
          <p:nvPr/>
        </p:nvPicPr>
        <p:blipFill rotWithShape="1">
          <a:blip r:embed="rId5">
            <a:alphaModFix/>
          </a:blip>
          <a:srcRect/>
          <a:stretch/>
        </p:blipFill>
        <p:spPr>
          <a:xfrm rot="-2700000">
            <a:off x="16335340" y="5394060"/>
            <a:ext cx="3905319" cy="4114800"/>
          </a:xfrm>
          <a:prstGeom prst="rect">
            <a:avLst/>
          </a:prstGeom>
          <a:noFill/>
          <a:ln>
            <a:noFill/>
          </a:ln>
        </p:spPr>
      </p:pic>
      <p:sp>
        <p:nvSpPr>
          <p:cNvPr id="530" name="Google Shape;530;p53"/>
          <p:cNvSpPr txBox="1"/>
          <p:nvPr/>
        </p:nvSpPr>
        <p:spPr>
          <a:xfrm>
            <a:off x="5138750" y="5442700"/>
            <a:ext cx="10686000" cy="39066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9400"/>
              <a:buFont typeface="Arial"/>
              <a:buNone/>
            </a:pPr>
            <a:r>
              <a:rPr lang="en-US" sz="9400" b="0" i="0" u="none" strike="noStrike" cap="none">
                <a:solidFill>
                  <a:srgbClr val="000000"/>
                </a:solidFill>
                <a:latin typeface="Finger Paint"/>
                <a:ea typeface="Finger Paint"/>
                <a:cs typeface="Finger Paint"/>
                <a:sym typeface="Finger Paint"/>
              </a:rPr>
              <a:t>Spreadsheets and </a:t>
            </a:r>
            <a:endParaRPr sz="9400" b="0" i="0" u="none" strike="noStrike" cap="none">
              <a:solidFill>
                <a:srgbClr val="000000"/>
              </a:solidFill>
              <a:latin typeface="Finger Paint"/>
              <a:ea typeface="Finger Paint"/>
              <a:cs typeface="Finger Paint"/>
              <a:sym typeface="Finger Paint"/>
            </a:endParaRPr>
          </a:p>
          <a:p>
            <a:pPr marL="0" marR="0" lvl="0" indent="0" algn="ctr" rtl="0">
              <a:lnSpc>
                <a:spcPct val="90000"/>
              </a:lnSpc>
              <a:spcBef>
                <a:spcPts val="0"/>
              </a:spcBef>
              <a:spcAft>
                <a:spcPts val="0"/>
              </a:spcAft>
              <a:buClr>
                <a:srgbClr val="000000"/>
              </a:buClr>
              <a:buSzPts val="9400"/>
              <a:buFont typeface="Arial"/>
              <a:buNone/>
            </a:pPr>
            <a:r>
              <a:rPr lang="en-US" sz="9400" b="0" i="0" u="none" strike="noStrike" cap="none">
                <a:solidFill>
                  <a:srgbClr val="000000"/>
                </a:solidFill>
                <a:latin typeface="Finger Paint"/>
                <a:ea typeface="Finger Paint"/>
                <a:cs typeface="Finger Paint"/>
                <a:sym typeface="Finger Paint"/>
              </a:rPr>
              <a:t>formulae</a:t>
            </a:r>
            <a:endParaRPr sz="9400" b="0" i="0" u="none" strike="noStrike" cap="none">
              <a:solidFill>
                <a:srgbClr val="000000"/>
              </a:solidFill>
              <a:latin typeface="Finger Paint"/>
              <a:ea typeface="Finger Paint"/>
              <a:cs typeface="Finger Paint"/>
              <a:sym typeface="Finger Paint"/>
            </a:endParaRPr>
          </a:p>
        </p:txBody>
      </p:sp>
      <p:pic>
        <p:nvPicPr>
          <p:cNvPr id="531" name="Google Shape;531;p53"/>
          <p:cNvPicPr preferRelativeResize="0"/>
          <p:nvPr/>
        </p:nvPicPr>
        <p:blipFill rotWithShape="1">
          <a:blip r:embed="rId6">
            <a:alphaModFix/>
          </a:blip>
          <a:srcRect/>
          <a:stretch/>
        </p:blipFill>
        <p:spPr>
          <a:xfrm rot="10800000">
            <a:off x="7369489" y="0"/>
            <a:ext cx="4578456" cy="1581649"/>
          </a:xfrm>
          <a:prstGeom prst="rect">
            <a:avLst/>
          </a:prstGeom>
          <a:noFill/>
          <a:ln>
            <a:noFill/>
          </a:ln>
        </p:spPr>
      </p:pic>
      <p:pic>
        <p:nvPicPr>
          <p:cNvPr id="532" name="Google Shape;532;p53"/>
          <p:cNvPicPr preferRelativeResize="0"/>
          <p:nvPr/>
        </p:nvPicPr>
        <p:blipFill rotWithShape="1">
          <a:blip r:embed="rId7">
            <a:alphaModFix/>
          </a:blip>
          <a:srcRect/>
          <a:stretch/>
        </p:blipFill>
        <p:spPr>
          <a:xfrm>
            <a:off x="15680575" y="1676400"/>
            <a:ext cx="1279492" cy="2270066"/>
          </a:xfrm>
          <a:prstGeom prst="rect">
            <a:avLst/>
          </a:prstGeom>
          <a:noFill/>
          <a:ln>
            <a:noFill/>
          </a:ln>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7"/>
          <p:cNvPicPr preferRelativeResize="0"/>
          <p:nvPr/>
        </p:nvPicPr>
        <p:blipFill rotWithShape="1">
          <a:blip r:embed="rId3">
            <a:alphaModFix amt="80000"/>
          </a:blip>
          <a:srcRect t="7813" b="7813"/>
          <a:stretch/>
        </p:blipFill>
        <p:spPr>
          <a:xfrm>
            <a:off x="1" y="-1"/>
            <a:ext cx="18287999" cy="10287001"/>
          </a:xfrm>
          <a:prstGeom prst="rect">
            <a:avLst/>
          </a:prstGeom>
          <a:noFill/>
          <a:ln>
            <a:noFill/>
          </a:ln>
        </p:spPr>
      </p:pic>
      <p:sp>
        <p:nvSpPr>
          <p:cNvPr id="11" name="Title 10"/>
          <p:cNvSpPr>
            <a:spLocks noGrp="1"/>
          </p:cNvSpPr>
          <p:nvPr>
            <p:ph type="title" idx="4294967295"/>
          </p:nvPr>
        </p:nvSpPr>
        <p:spPr>
          <a:xfrm>
            <a:off x="1260282" y="881742"/>
            <a:ext cx="15376525" cy="1549507"/>
          </a:xfrm>
        </p:spPr>
        <p:txBody>
          <a:bodyPr>
            <a:noAutofit/>
          </a:bodyPr>
          <a:lstStyle/>
          <a:p>
            <a:r>
              <a:rPr lang="en-US" sz="4000" dirty="0">
                <a:latin typeface="Times New Roman" panose="02020603050405020304" pitchFamily="18" charset="0"/>
                <a:cs typeface="Times New Roman" panose="02020603050405020304" pitchFamily="18" charset="0"/>
              </a:rPr>
              <a:t>Page 28 - Vocabulary 2 : </a:t>
            </a:r>
            <a:r>
              <a:rPr lang="en-US" sz="4000" b="0" dirty="0">
                <a:latin typeface="Times New Roman" panose="02020603050405020304" pitchFamily="18" charset="0"/>
                <a:cs typeface="Times New Roman" panose="02020603050405020304" pitchFamily="18" charset="0"/>
              </a:rPr>
              <a:t>Work in pairs. Match sentences 1-4 to sums a-d .Then rewrite the sentences using the words in brackets.</a:t>
            </a:r>
            <a:endParaRPr lang="en-US" sz="4000" dirty="0">
              <a:solidFill>
                <a:schemeClr val="bg2"/>
              </a:solidFill>
              <a:latin typeface="Times New Roman" panose="02020603050405020304" pitchFamily="18" charset="0"/>
              <a:cs typeface="Times New Roman" panose="02020603050405020304" pitchFamily="18" charset="0"/>
            </a:endParaRPr>
          </a:p>
        </p:txBody>
      </p:sp>
      <p:sp>
        <p:nvSpPr>
          <p:cNvPr id="15" name="Title 10"/>
          <p:cNvSpPr txBox="1">
            <a:spLocks/>
          </p:cNvSpPr>
          <p:nvPr/>
        </p:nvSpPr>
        <p:spPr>
          <a:xfrm>
            <a:off x="1264779" y="3806027"/>
            <a:ext cx="6969317" cy="863862"/>
          </a:xfrm>
          <a:prstGeom prst="rect">
            <a:avLst/>
          </a:prstGeom>
          <a:noFill/>
          <a:ln>
            <a:noFill/>
          </a:ln>
        </p:spPr>
        <p:txBody>
          <a:bodyPr spcFirstLastPara="1" wrap="square" lIns="182850" tIns="182850" rIns="182850" bIns="18285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1 If we divide 8 by 2 , we get 4. (divided by) </a:t>
            </a:r>
          </a:p>
        </p:txBody>
      </p:sp>
      <p:sp>
        <p:nvSpPr>
          <p:cNvPr id="16" name="Title 10"/>
          <p:cNvSpPr txBox="1">
            <a:spLocks/>
          </p:cNvSpPr>
          <p:nvPr/>
        </p:nvSpPr>
        <p:spPr>
          <a:xfrm>
            <a:off x="1287989" y="4968273"/>
            <a:ext cx="6969317" cy="863862"/>
          </a:xfrm>
          <a:prstGeom prst="rect">
            <a:avLst/>
          </a:prstGeom>
          <a:noFill/>
          <a:ln>
            <a:noFill/>
          </a:ln>
        </p:spPr>
        <p:txBody>
          <a:bodyPr spcFirstLastPara="1" wrap="square" lIns="182850" tIns="182850" rIns="182850" bIns="18285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2 If we subtract 2 from 8 , we get 6. (minus) </a:t>
            </a:r>
          </a:p>
        </p:txBody>
      </p:sp>
      <p:sp>
        <p:nvSpPr>
          <p:cNvPr id="17" name="Title 10"/>
          <p:cNvSpPr txBox="1">
            <a:spLocks/>
          </p:cNvSpPr>
          <p:nvPr/>
        </p:nvSpPr>
        <p:spPr>
          <a:xfrm>
            <a:off x="1260282" y="6044666"/>
            <a:ext cx="6969317" cy="863862"/>
          </a:xfrm>
          <a:prstGeom prst="rect">
            <a:avLst/>
          </a:prstGeom>
          <a:noFill/>
          <a:ln>
            <a:noFill/>
          </a:ln>
        </p:spPr>
        <p:txBody>
          <a:bodyPr spcFirstLastPara="1" wrap="square" lIns="182850" tIns="182850" rIns="182850" bIns="18285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3 If we multiply 8 by 2 , we get 16. (times) </a:t>
            </a:r>
          </a:p>
        </p:txBody>
      </p:sp>
      <p:sp>
        <p:nvSpPr>
          <p:cNvPr id="18" name="Title 10"/>
          <p:cNvSpPr txBox="1">
            <a:spLocks/>
          </p:cNvSpPr>
          <p:nvPr/>
        </p:nvSpPr>
        <p:spPr>
          <a:xfrm>
            <a:off x="1260282" y="7098646"/>
            <a:ext cx="6969317"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4 The sum of 8 and 2 is 10.  (plus) </a:t>
            </a:r>
          </a:p>
        </p:txBody>
      </p:sp>
      <p:sp>
        <p:nvSpPr>
          <p:cNvPr id="20" name="Title 10"/>
          <p:cNvSpPr txBox="1">
            <a:spLocks/>
          </p:cNvSpPr>
          <p:nvPr/>
        </p:nvSpPr>
        <p:spPr>
          <a:xfrm>
            <a:off x="10257716" y="4994708"/>
            <a:ext cx="6969317"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b) 8 – 2 =</a:t>
            </a:r>
          </a:p>
        </p:txBody>
      </p:sp>
      <p:sp>
        <p:nvSpPr>
          <p:cNvPr id="21" name="Title 10"/>
          <p:cNvSpPr txBox="1">
            <a:spLocks/>
          </p:cNvSpPr>
          <p:nvPr/>
        </p:nvSpPr>
        <p:spPr>
          <a:xfrm>
            <a:off x="10243862" y="3806027"/>
            <a:ext cx="2128247"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a) 8 + 2 =</a:t>
            </a:r>
          </a:p>
        </p:txBody>
      </p:sp>
      <p:sp>
        <p:nvSpPr>
          <p:cNvPr id="22" name="Title 10"/>
          <p:cNvSpPr txBox="1">
            <a:spLocks/>
          </p:cNvSpPr>
          <p:nvPr/>
        </p:nvSpPr>
        <p:spPr>
          <a:xfrm>
            <a:off x="10243859" y="7094624"/>
            <a:ext cx="6969317"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d) 8 x 2 =</a:t>
            </a:r>
          </a:p>
        </p:txBody>
      </p:sp>
      <p:sp>
        <p:nvSpPr>
          <p:cNvPr id="23" name="Title 10"/>
          <p:cNvSpPr txBox="1">
            <a:spLocks/>
          </p:cNvSpPr>
          <p:nvPr/>
        </p:nvSpPr>
        <p:spPr>
          <a:xfrm>
            <a:off x="10243860" y="6044666"/>
            <a:ext cx="6969317"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c) 8 / 2 =</a:t>
            </a:r>
          </a:p>
        </p:txBody>
      </p:sp>
      <p:sp>
        <p:nvSpPr>
          <p:cNvPr id="2" name="Rectangle 1"/>
          <p:cNvSpPr/>
          <p:nvPr/>
        </p:nvSpPr>
        <p:spPr>
          <a:xfrm>
            <a:off x="12146841" y="3960959"/>
            <a:ext cx="2441995" cy="553998"/>
          </a:xfrm>
          <a:prstGeom prst="rect">
            <a:avLst/>
          </a:prstGeom>
        </p:spPr>
        <p:txBody>
          <a:bodyPr wrap="square">
            <a:spAutoFit/>
          </a:bodyPr>
          <a:lstStyle/>
          <a:p>
            <a:r>
              <a:rPr lang="en-US" sz="3000" dirty="0">
                <a:latin typeface="Times New Roman" panose="02020603050405020304" pitchFamily="18" charset="0"/>
                <a:cs typeface="Times New Roman" panose="02020603050405020304" pitchFamily="18" charset="0"/>
              </a:rPr>
              <a:t>8 plus 2 is 10</a:t>
            </a:r>
            <a:endParaRPr lang="en-US" sz="3000" dirty="0">
              <a:solidFill>
                <a:schemeClr val="bg2"/>
              </a:solidFill>
              <a:latin typeface="Times New Roman" panose="02020603050405020304" pitchFamily="18" charset="0"/>
              <a:cs typeface="Times New Roman" panose="02020603050405020304" pitchFamily="18" charset="0"/>
            </a:endParaRPr>
          </a:p>
        </p:txBody>
      </p:sp>
      <p:sp>
        <p:nvSpPr>
          <p:cNvPr id="3" name="Rectangle 2"/>
          <p:cNvSpPr/>
          <p:nvPr/>
        </p:nvSpPr>
        <p:spPr>
          <a:xfrm>
            <a:off x="12146841" y="5132984"/>
            <a:ext cx="2343911" cy="553998"/>
          </a:xfrm>
          <a:prstGeom prst="rect">
            <a:avLst/>
          </a:prstGeom>
        </p:spPr>
        <p:txBody>
          <a:bodyPr wrap="none">
            <a:spAutoFit/>
          </a:bodyPr>
          <a:lstStyle/>
          <a:p>
            <a:r>
              <a:rPr lang="nl-NL" sz="3000" dirty="0">
                <a:latin typeface="Times New Roman" panose="02020603050405020304" pitchFamily="18" charset="0"/>
                <a:cs typeface="Times New Roman" panose="02020603050405020304" pitchFamily="18" charset="0"/>
              </a:rPr>
              <a:t>8 minus 2 is 6</a:t>
            </a:r>
            <a:endParaRPr lang="en-US" sz="3000" dirty="0">
              <a:solidFill>
                <a:schemeClr val="bg2"/>
              </a:solidFill>
              <a:latin typeface="Times New Roman" panose="02020603050405020304" pitchFamily="18" charset="0"/>
              <a:cs typeface="Times New Roman" panose="02020603050405020304" pitchFamily="18" charset="0"/>
            </a:endParaRPr>
          </a:p>
        </p:txBody>
      </p:sp>
      <p:sp>
        <p:nvSpPr>
          <p:cNvPr id="4" name="Rectangle 3"/>
          <p:cNvSpPr/>
          <p:nvPr/>
        </p:nvSpPr>
        <p:spPr>
          <a:xfrm>
            <a:off x="12146841" y="6198624"/>
            <a:ext cx="3039615" cy="553998"/>
          </a:xfrm>
          <a:prstGeom prst="rect">
            <a:avLst/>
          </a:prstGeom>
        </p:spPr>
        <p:txBody>
          <a:bodyPr wrap="none">
            <a:spAutoFit/>
          </a:bodyPr>
          <a:lstStyle/>
          <a:p>
            <a:r>
              <a:rPr lang="nl-NL" sz="3000" dirty="0">
                <a:latin typeface="Times New Roman" panose="02020603050405020304" pitchFamily="18" charset="0"/>
                <a:cs typeface="Times New Roman" panose="02020603050405020304" pitchFamily="18" charset="0"/>
              </a:rPr>
              <a:t>8 divided by 2 is 4</a:t>
            </a:r>
            <a:endParaRPr lang="en-US" sz="3000" dirty="0">
              <a:solidFill>
                <a:schemeClr val="bg2"/>
              </a:solidFill>
              <a:latin typeface="Times New Roman" panose="02020603050405020304" pitchFamily="18" charset="0"/>
              <a:cs typeface="Times New Roman" panose="02020603050405020304" pitchFamily="18" charset="0"/>
            </a:endParaRPr>
          </a:p>
        </p:txBody>
      </p:sp>
      <p:sp>
        <p:nvSpPr>
          <p:cNvPr id="5" name="Rectangle 4"/>
          <p:cNvSpPr/>
          <p:nvPr/>
        </p:nvSpPr>
        <p:spPr>
          <a:xfrm>
            <a:off x="12158362" y="7249556"/>
            <a:ext cx="2430474" cy="553998"/>
          </a:xfrm>
          <a:prstGeom prst="rect">
            <a:avLst/>
          </a:prstGeom>
        </p:spPr>
        <p:txBody>
          <a:bodyPr wrap="none">
            <a:spAutoFit/>
          </a:bodyPr>
          <a:lstStyle/>
          <a:p>
            <a:r>
              <a:rPr lang="en-US" sz="3000" dirty="0">
                <a:latin typeface="Times New Roman" panose="02020603050405020304" pitchFamily="18" charset="0"/>
                <a:cs typeface="Times New Roman" panose="02020603050405020304" pitchFamily="18" charset="0"/>
              </a:rPr>
              <a:t>8 times 2 is 16</a:t>
            </a:r>
            <a:endParaRPr lang="en-US" sz="3000" dirty="0">
              <a:solidFill>
                <a:schemeClr val="bg2"/>
              </a:solidFill>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a:off x="8100661" y="4167996"/>
            <a:ext cx="2346768" cy="2084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368145" y="5426638"/>
            <a:ext cx="1875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68145" y="6476596"/>
            <a:ext cx="2079284" cy="896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626106" y="4547662"/>
            <a:ext cx="1501567" cy="296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7"/>
          <p:cNvPicPr preferRelativeResize="0"/>
          <p:nvPr/>
        </p:nvPicPr>
        <p:blipFill rotWithShape="1">
          <a:blip r:embed="rId5">
            <a:alphaModFix amt="80000"/>
          </a:blip>
          <a:srcRect t="7813" b="7813"/>
          <a:stretch/>
        </p:blipFill>
        <p:spPr>
          <a:xfrm>
            <a:off x="1" y="0"/>
            <a:ext cx="18287999" cy="10287001"/>
          </a:xfrm>
          <a:prstGeom prst="rect">
            <a:avLst/>
          </a:prstGeom>
          <a:noFill/>
          <a:ln>
            <a:noFill/>
          </a:ln>
        </p:spPr>
      </p:pic>
      <p:sp>
        <p:nvSpPr>
          <p:cNvPr id="11" name="Title 10"/>
          <p:cNvSpPr>
            <a:spLocks noGrp="1"/>
          </p:cNvSpPr>
          <p:nvPr>
            <p:ph type="title" idx="4294967295"/>
          </p:nvPr>
        </p:nvSpPr>
        <p:spPr>
          <a:xfrm>
            <a:off x="1266698" y="169479"/>
            <a:ext cx="15376525" cy="1518960"/>
          </a:xfrm>
        </p:spPr>
        <p:txBody>
          <a:bodyPr>
            <a:noAutofit/>
          </a:bodyPr>
          <a:lstStyle/>
          <a:p>
            <a:r>
              <a:rPr lang="en-US" sz="4000" dirty="0">
                <a:latin typeface="Times New Roman" panose="02020603050405020304" pitchFamily="18" charset="0"/>
                <a:cs typeface="Times New Roman" panose="02020603050405020304" pitchFamily="18" charset="0"/>
              </a:rPr>
              <a:t>Page 28 - Listening 4 :</a:t>
            </a:r>
            <a:r>
              <a:rPr lang="en-US" sz="4000" b="0" dirty="0">
                <a:latin typeface="Times New Roman" panose="02020603050405020304" pitchFamily="18" charset="0"/>
                <a:cs typeface="Times New Roman" panose="02020603050405020304" pitchFamily="18" charset="0"/>
              </a:rPr>
              <a:t>Listen to a trainer explaining a formula in this spreadsheet. Match these words to A-F in the spreadsheet. </a:t>
            </a:r>
            <a:br>
              <a:rPr lang="en-US" sz="4000" b="0" dirty="0">
                <a:latin typeface="Times New Roman" panose="02020603050405020304" pitchFamily="18" charset="0"/>
                <a:cs typeface="Times New Roman" panose="02020603050405020304" pitchFamily="18" charset="0"/>
              </a:rPr>
            </a:br>
            <a:r>
              <a:rPr lang="en-US" sz="4000" b="0" dirty="0">
                <a:latin typeface="Times New Roman" panose="02020603050405020304" pitchFamily="18" charset="0"/>
                <a:cs typeface="Times New Roman" panose="02020603050405020304" pitchFamily="18" charset="0"/>
              </a:rPr>
              <a:t>What does the formula do?  </a:t>
            </a:r>
            <a:endParaRPr lang="en-US" sz="4000" dirty="0">
              <a:solidFill>
                <a:schemeClr val="bg2"/>
              </a:solidFill>
              <a:latin typeface="Times New Roman" panose="02020603050405020304" pitchFamily="18" charset="0"/>
              <a:cs typeface="Times New Roman" panose="02020603050405020304" pitchFamily="18" charset="0"/>
            </a:endParaRPr>
          </a:p>
        </p:txBody>
      </p:sp>
      <p:sp>
        <p:nvSpPr>
          <p:cNvPr id="15" name="Title 10"/>
          <p:cNvSpPr txBox="1">
            <a:spLocks/>
          </p:cNvSpPr>
          <p:nvPr/>
        </p:nvSpPr>
        <p:spPr>
          <a:xfrm>
            <a:off x="1289993" y="2276073"/>
            <a:ext cx="3379409"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1 cell_______ </a:t>
            </a:r>
          </a:p>
        </p:txBody>
      </p:sp>
      <p:sp>
        <p:nvSpPr>
          <p:cNvPr id="16" name="Title 10"/>
          <p:cNvSpPr txBox="1">
            <a:spLocks/>
          </p:cNvSpPr>
          <p:nvPr/>
        </p:nvSpPr>
        <p:spPr>
          <a:xfrm>
            <a:off x="1246968" y="2829007"/>
            <a:ext cx="3381658"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2 column_______ </a:t>
            </a:r>
          </a:p>
        </p:txBody>
      </p:sp>
      <p:sp>
        <p:nvSpPr>
          <p:cNvPr id="21" name="Title 10"/>
          <p:cNvSpPr txBox="1">
            <a:spLocks/>
          </p:cNvSpPr>
          <p:nvPr/>
        </p:nvSpPr>
        <p:spPr>
          <a:xfrm>
            <a:off x="6268853" y="2303879"/>
            <a:ext cx="4911432"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3 formula_______ </a:t>
            </a:r>
          </a:p>
        </p:txBody>
      </p:sp>
      <p:sp>
        <p:nvSpPr>
          <p:cNvPr id="12" name="Title 10"/>
          <p:cNvSpPr txBox="1">
            <a:spLocks/>
          </p:cNvSpPr>
          <p:nvPr/>
        </p:nvSpPr>
        <p:spPr>
          <a:xfrm>
            <a:off x="6228077" y="2829007"/>
            <a:ext cx="4911432"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4 row_______ </a:t>
            </a:r>
          </a:p>
        </p:txBody>
      </p:sp>
      <p:sp>
        <p:nvSpPr>
          <p:cNvPr id="13" name="Title 10"/>
          <p:cNvSpPr txBox="1">
            <a:spLocks/>
          </p:cNvSpPr>
          <p:nvPr/>
        </p:nvSpPr>
        <p:spPr>
          <a:xfrm>
            <a:off x="11731791" y="2872973"/>
            <a:ext cx="4911432"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6 worksheet_______ </a:t>
            </a:r>
          </a:p>
        </p:txBody>
      </p:sp>
      <p:sp>
        <p:nvSpPr>
          <p:cNvPr id="14" name="Title 10"/>
          <p:cNvSpPr txBox="1">
            <a:spLocks/>
          </p:cNvSpPr>
          <p:nvPr/>
        </p:nvSpPr>
        <p:spPr>
          <a:xfrm>
            <a:off x="11743239" y="2347543"/>
            <a:ext cx="4911432" cy="863862"/>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5600"/>
              <a:buFont typeface="Raleway"/>
              <a:buNone/>
              <a:defRPr sz="5600" b="1" i="0" u="none" strike="noStrike" cap="none">
                <a:solidFill>
                  <a:schemeClr val="dk2"/>
                </a:solidFill>
                <a:latin typeface="Raleway"/>
                <a:ea typeface="Raleway"/>
                <a:cs typeface="Raleway"/>
                <a:sym typeface="Raleway"/>
              </a:defRPr>
            </a:lvl9pPr>
          </a:lstStyle>
          <a:p>
            <a:r>
              <a:rPr lang="en-US" sz="3000" dirty="0">
                <a:solidFill>
                  <a:schemeClr val="bg2"/>
                </a:solidFill>
                <a:latin typeface="Times New Roman" panose="02020603050405020304" pitchFamily="18" charset="0"/>
                <a:cs typeface="Times New Roman" panose="02020603050405020304" pitchFamily="18" charset="0"/>
              </a:rPr>
              <a:t>5 value_______ </a:t>
            </a:r>
          </a:p>
        </p:txBody>
      </p:sp>
      <p:pic>
        <p:nvPicPr>
          <p:cNvPr id="3" name="Picture 2"/>
          <p:cNvPicPr>
            <a:picLocks noChangeAspect="1"/>
          </p:cNvPicPr>
          <p:nvPr/>
        </p:nvPicPr>
        <p:blipFill>
          <a:blip r:embed="rId6"/>
          <a:stretch>
            <a:fillRect/>
          </a:stretch>
        </p:blipFill>
        <p:spPr>
          <a:xfrm>
            <a:off x="1494826" y="3714853"/>
            <a:ext cx="13009418" cy="6149584"/>
          </a:xfrm>
          <a:prstGeom prst="rect">
            <a:avLst/>
          </a:prstGeom>
        </p:spPr>
      </p:pic>
      <p:sp>
        <p:nvSpPr>
          <p:cNvPr id="2" name="Rectangle 1"/>
          <p:cNvSpPr/>
          <p:nvPr/>
        </p:nvSpPr>
        <p:spPr>
          <a:xfrm>
            <a:off x="2629853" y="2420961"/>
            <a:ext cx="349844" cy="523220"/>
          </a:xfrm>
          <a:prstGeom prst="rect">
            <a:avLst/>
          </a:prstGeom>
        </p:spPr>
        <p:txBody>
          <a:bodyPr wrap="square">
            <a:spAutoFit/>
          </a:bodyPr>
          <a:lstStyle/>
          <a:p>
            <a:r>
              <a:rPr lang="en-US" sz="2800" dirty="0">
                <a:latin typeface="Times New Roman" panose="02020603050405020304" pitchFamily="18" charset="0"/>
              </a:rPr>
              <a:t>F</a:t>
            </a:r>
            <a:endParaRPr lang="en-US" sz="2800" dirty="0"/>
          </a:p>
        </p:txBody>
      </p:sp>
      <p:sp>
        <p:nvSpPr>
          <p:cNvPr id="4" name="Rectangle 3"/>
          <p:cNvSpPr/>
          <p:nvPr/>
        </p:nvSpPr>
        <p:spPr>
          <a:xfrm>
            <a:off x="3124908" y="2983388"/>
            <a:ext cx="404278" cy="523220"/>
          </a:xfrm>
          <a:prstGeom prst="rect">
            <a:avLst/>
          </a:prstGeom>
        </p:spPr>
        <p:txBody>
          <a:bodyPr wrap="none">
            <a:spAutoFit/>
          </a:bodyPr>
          <a:lstStyle/>
          <a:p>
            <a:r>
              <a:rPr lang="en-US" sz="2800" dirty="0">
                <a:latin typeface="Times New Roman" panose="02020603050405020304" pitchFamily="18" charset="0"/>
              </a:rPr>
              <a:t>E</a:t>
            </a:r>
            <a:endParaRPr lang="en-US" sz="2800" dirty="0"/>
          </a:p>
        </p:txBody>
      </p:sp>
      <p:sp>
        <p:nvSpPr>
          <p:cNvPr id="6" name="Rectangle 5"/>
          <p:cNvSpPr/>
          <p:nvPr/>
        </p:nvSpPr>
        <p:spPr>
          <a:xfrm>
            <a:off x="8124830" y="2446394"/>
            <a:ext cx="1140821" cy="523220"/>
          </a:xfrm>
          <a:prstGeom prst="rect">
            <a:avLst/>
          </a:prstGeom>
        </p:spPr>
        <p:txBody>
          <a:bodyPr wrap="square">
            <a:spAutoFit/>
          </a:bodyPr>
          <a:lstStyle/>
          <a:p>
            <a:r>
              <a:rPr lang="en-US" sz="2800" dirty="0">
                <a:latin typeface="Times New Roman" panose="02020603050405020304" pitchFamily="18" charset="0"/>
              </a:rPr>
              <a:t>A</a:t>
            </a:r>
            <a:endParaRPr lang="en-US" sz="2800" dirty="0"/>
          </a:p>
        </p:txBody>
      </p:sp>
      <p:sp>
        <p:nvSpPr>
          <p:cNvPr id="7" name="Rectangle 6"/>
          <p:cNvSpPr/>
          <p:nvPr/>
        </p:nvSpPr>
        <p:spPr>
          <a:xfrm>
            <a:off x="7704356" y="2983255"/>
            <a:ext cx="423514" cy="523220"/>
          </a:xfrm>
          <a:prstGeom prst="rect">
            <a:avLst/>
          </a:prstGeom>
        </p:spPr>
        <p:txBody>
          <a:bodyPr wrap="none">
            <a:spAutoFit/>
          </a:bodyPr>
          <a:lstStyle/>
          <a:p>
            <a:r>
              <a:rPr lang="en-US" sz="2800" dirty="0">
                <a:latin typeface="Times New Roman" panose="02020603050405020304" pitchFamily="18" charset="0"/>
              </a:rPr>
              <a:t>B</a:t>
            </a:r>
            <a:endParaRPr lang="en-US" sz="2800" dirty="0"/>
          </a:p>
        </p:txBody>
      </p:sp>
      <p:sp>
        <p:nvSpPr>
          <p:cNvPr id="8" name="Rectangle 7"/>
          <p:cNvSpPr/>
          <p:nvPr/>
        </p:nvSpPr>
        <p:spPr>
          <a:xfrm>
            <a:off x="13967879" y="3043294"/>
            <a:ext cx="1072730" cy="523220"/>
          </a:xfrm>
          <a:prstGeom prst="rect">
            <a:avLst/>
          </a:prstGeom>
        </p:spPr>
        <p:txBody>
          <a:bodyPr wrap="none">
            <a:spAutoFit/>
          </a:bodyPr>
          <a:lstStyle/>
          <a:p>
            <a:r>
              <a:rPr lang="en-US" sz="2800" dirty="0">
                <a:latin typeface="Times New Roman" panose="02020603050405020304" pitchFamily="18" charset="0"/>
              </a:rPr>
              <a:t>   D    </a:t>
            </a:r>
            <a:endParaRPr lang="en-US" sz="2800" dirty="0"/>
          </a:p>
        </p:txBody>
      </p:sp>
      <p:sp>
        <p:nvSpPr>
          <p:cNvPr id="9" name="Rectangle 8"/>
          <p:cNvSpPr/>
          <p:nvPr/>
        </p:nvSpPr>
        <p:spPr>
          <a:xfrm>
            <a:off x="13398472" y="2531008"/>
            <a:ext cx="423514" cy="523220"/>
          </a:xfrm>
          <a:prstGeom prst="rect">
            <a:avLst/>
          </a:prstGeom>
        </p:spPr>
        <p:txBody>
          <a:bodyPr wrap="none">
            <a:spAutoFit/>
          </a:bodyPr>
          <a:lstStyle/>
          <a:p>
            <a:r>
              <a:rPr lang="en-US" sz="2800" dirty="0">
                <a:latin typeface="Times New Roman" panose="02020603050405020304" pitchFamily="18" charset="0"/>
              </a:rPr>
              <a:t>C</a:t>
            </a:r>
            <a:endParaRPr lang="en-US" sz="2800" dirty="0"/>
          </a:p>
        </p:txBody>
      </p:sp>
      <p:pic>
        <p:nvPicPr>
          <p:cNvPr id="10" name="17 Track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0496" y="3714853"/>
            <a:ext cx="1029943" cy="1029943"/>
          </a:xfrm>
          <a:prstGeom prst="rect">
            <a:avLst/>
          </a:prstGeom>
        </p:spPr>
      </p:pic>
      <p:sp>
        <p:nvSpPr>
          <p:cNvPr id="17" name="Rectangle 16"/>
          <p:cNvSpPr/>
          <p:nvPr/>
        </p:nvSpPr>
        <p:spPr>
          <a:xfrm>
            <a:off x="8228628" y="1650573"/>
            <a:ext cx="5381601" cy="523220"/>
          </a:xfrm>
          <a:prstGeom prst="rect">
            <a:avLst/>
          </a:prstGeom>
        </p:spPr>
        <p:txBody>
          <a:bodyPr wrap="none">
            <a:spAutoFit/>
          </a:bodyPr>
          <a:lstStyle/>
          <a:p>
            <a:r>
              <a:rPr lang="en-US" sz="2800" dirty="0">
                <a:latin typeface="Times New Roman" panose="02020603050405020304" pitchFamily="18" charset="0"/>
              </a:rPr>
              <a:t>The formula adds up some numbers</a:t>
            </a:r>
            <a:r>
              <a:rPr lang="en-US" dirty="0">
                <a:latin typeface="Times New Roman" panose="02020603050405020304" pitchFamily="18" charset="0"/>
              </a:rPr>
              <a:t>.</a:t>
            </a:r>
            <a:endParaRPr lang="en-US" dirty="0"/>
          </a:p>
        </p:txBody>
      </p:sp>
    </p:spTree>
    <p:extLst>
      <p:ext uri="{BB962C8B-B14F-4D97-AF65-F5344CB8AC3E}">
        <p14:creationId xmlns:p14="http://schemas.microsoft.com/office/powerpoint/2010/main" val="33908962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inVertical)">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0" restart="whenNotActive" fill="hold" evtFilter="cancelBubble" nodeType="interactiveSeq">
                <p:stCondLst>
                  <p:cond evt="onClick" delay="0">
                    <p:tgtEl>
                      <p:spTgt spid="10"/>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136619" fill="hold"/>
                                        <p:tgtEl>
                                          <p:spTgt spid="10"/>
                                        </p:tgtEl>
                                      </p:cBhvr>
                                    </p:cmd>
                                  </p:childTnLst>
                                </p:cTn>
                              </p:par>
                            </p:childTnLst>
                          </p:cTn>
                        </p:par>
                      </p:childTnLst>
                    </p:cTn>
                  </p:par>
                </p:childTnLst>
              </p:cTn>
              <p:nextCondLst>
                <p:cond evt="onClick" delay="0">
                  <p:tgtEl>
                    <p:spTgt spid="10"/>
                  </p:tgtEl>
                </p:cond>
              </p:nextCondLst>
            </p:seq>
            <p:audio>
              <p:cMediaNode vol="100000">
                <p:cTn id="55" fill="hold" display="0">
                  <p:stCondLst>
                    <p:cond delay="indefinite"/>
                  </p:stCondLst>
                  <p:endCondLst>
                    <p:cond evt="onStopAudio" delay="0">
                      <p:tgtEl>
                        <p:sldTgt/>
                      </p:tgtEl>
                    </p:cond>
                  </p:endCondLst>
                </p:cTn>
                <p:tgtEl>
                  <p:spTgt spid="10"/>
                </p:tgtEl>
              </p:cMediaNode>
            </p:audio>
          </p:childTnLst>
        </p:cTn>
      </p:par>
    </p:tnLst>
    <p:bldLst>
      <p:bldP spid="2" grpId="0"/>
      <p:bldP spid="4" grpId="0"/>
      <p:bldP spid="6" grpId="0"/>
      <p:bldP spid="7" grpId="0"/>
      <p:bldP spid="8" grpId="0"/>
      <p:bldP spid="9"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8"/>
          <p:cNvPicPr preferRelativeResize="0"/>
          <p:nvPr/>
        </p:nvPicPr>
        <p:blipFill rotWithShape="1">
          <a:blip r:embed="rId3">
            <a:alphaModFix amt="80000"/>
          </a:blip>
          <a:srcRect t="7812" b="7813"/>
          <a:stretch/>
        </p:blipFill>
        <p:spPr>
          <a:xfrm>
            <a:off x="0" y="0"/>
            <a:ext cx="18287999" cy="10287001"/>
          </a:xfrm>
          <a:prstGeom prst="rect">
            <a:avLst/>
          </a:prstGeom>
          <a:noFill/>
          <a:ln>
            <a:noFill/>
          </a:ln>
        </p:spPr>
      </p:pic>
      <p:sp>
        <p:nvSpPr>
          <p:cNvPr id="254" name="Google Shape;254;p38"/>
          <p:cNvSpPr txBox="1"/>
          <p:nvPr/>
        </p:nvSpPr>
        <p:spPr>
          <a:xfrm>
            <a:off x="175625" y="468350"/>
            <a:ext cx="17412600" cy="12315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Clr>
                <a:srgbClr val="000000"/>
              </a:buClr>
              <a:buSzPts val="8000"/>
              <a:buFont typeface="Arial"/>
              <a:buNone/>
            </a:pPr>
            <a:r>
              <a:rPr lang="en-US" sz="8000" b="0" i="0" u="none" strike="noStrike" cap="none" dirty="0">
                <a:solidFill>
                  <a:schemeClr val="dk2"/>
                </a:solidFill>
                <a:latin typeface="Finger Paint"/>
                <a:ea typeface="Finger Paint"/>
                <a:cs typeface="Finger Paint"/>
                <a:sym typeface="Finger Paint"/>
              </a:rPr>
              <a:t>The list of members in team 4</a:t>
            </a:r>
            <a:endParaRPr sz="8000" b="0" i="0" u="none" strike="noStrike" cap="none" dirty="0">
              <a:solidFill>
                <a:schemeClr val="dk2"/>
              </a:solidFill>
              <a:latin typeface="Finger Paint"/>
              <a:ea typeface="Finger Paint"/>
              <a:cs typeface="Finger Paint"/>
              <a:sym typeface="Finger Paint"/>
            </a:endParaRPr>
          </a:p>
        </p:txBody>
      </p:sp>
      <p:sp>
        <p:nvSpPr>
          <p:cNvPr id="255" name="Google Shape;255;p38"/>
          <p:cNvSpPr txBox="1"/>
          <p:nvPr/>
        </p:nvSpPr>
        <p:spPr>
          <a:xfrm>
            <a:off x="953425" y="2977375"/>
            <a:ext cx="14552400" cy="5233500"/>
          </a:xfrm>
          <a:prstGeom prst="rect">
            <a:avLst/>
          </a:prstGeom>
          <a:noFill/>
          <a:ln>
            <a:noFill/>
          </a:ln>
        </p:spPr>
        <p:txBody>
          <a:bodyPr spcFirstLastPara="1" wrap="square" lIns="0" tIns="0" rIns="0" bIns="0" anchor="t" anchorCtr="0">
            <a:spAutoFit/>
          </a:bodyPr>
          <a:lstStyle/>
          <a:p>
            <a:pPr marL="457200" marR="0" lvl="0" indent="-457200" algn="ctr" rtl="0">
              <a:lnSpc>
                <a:spcPct val="150000"/>
              </a:lnSpc>
              <a:spcBef>
                <a:spcPts val="0"/>
              </a:spcBef>
              <a:spcAft>
                <a:spcPts val="0"/>
              </a:spcAft>
              <a:buClr>
                <a:srgbClr val="000000"/>
              </a:buClr>
              <a:buSzPts val="4000"/>
              <a:buFont typeface="Merriweather"/>
              <a:buAutoNum type="arabicPeriod"/>
            </a:pPr>
            <a:r>
              <a:rPr lang="en-US" sz="4000" b="1" i="0" u="none" strike="noStrike" cap="none" dirty="0" err="1">
                <a:solidFill>
                  <a:srgbClr val="000000"/>
                </a:solidFill>
                <a:latin typeface="Merriweather"/>
                <a:ea typeface="Merriweather"/>
                <a:cs typeface="Merriweather"/>
                <a:sym typeface="Merriweather"/>
              </a:rPr>
              <a:t>Huỳnh</a:t>
            </a:r>
            <a:r>
              <a:rPr lang="en-US" sz="4000" b="1" i="0" u="none" strike="noStrike" cap="none" dirty="0">
                <a:solidFill>
                  <a:srgbClr val="000000"/>
                </a:solidFill>
                <a:latin typeface="Merriweather"/>
                <a:ea typeface="Merriweather"/>
                <a:cs typeface="Merriweather"/>
                <a:sym typeface="Merriweather"/>
              </a:rPr>
              <a:t> </a:t>
            </a:r>
            <a:r>
              <a:rPr lang="en-US" sz="4000" b="1" i="0" u="none" strike="noStrike" cap="none" dirty="0" err="1">
                <a:solidFill>
                  <a:srgbClr val="000000"/>
                </a:solidFill>
                <a:latin typeface="Merriweather"/>
                <a:ea typeface="Merriweather"/>
                <a:cs typeface="Merriweather"/>
                <a:sym typeface="Merriweather"/>
              </a:rPr>
              <a:t>Tuấn</a:t>
            </a:r>
            <a:r>
              <a:rPr lang="en-US" sz="4000" b="1" i="0" u="none" strike="noStrike" cap="none" dirty="0">
                <a:solidFill>
                  <a:srgbClr val="000000"/>
                </a:solidFill>
                <a:latin typeface="Merriweather"/>
                <a:ea typeface="Merriweather"/>
                <a:cs typeface="Merriweather"/>
                <a:sym typeface="Merriweather"/>
              </a:rPr>
              <a:t> Minh - MSSV: 6151071072</a:t>
            </a:r>
            <a:endParaRPr sz="4000" b="1" i="0" u="none" strike="noStrike" cap="none" dirty="0">
              <a:solidFill>
                <a:srgbClr val="000000"/>
              </a:solidFill>
              <a:latin typeface="Merriweather"/>
              <a:ea typeface="Merriweather"/>
              <a:cs typeface="Merriweather"/>
              <a:sym typeface="Merriweather"/>
            </a:endParaRPr>
          </a:p>
          <a:p>
            <a:pPr marL="457200" marR="0" lvl="0" indent="-457200" algn="ctr" rtl="0">
              <a:lnSpc>
                <a:spcPct val="150000"/>
              </a:lnSpc>
              <a:spcBef>
                <a:spcPts val="0"/>
              </a:spcBef>
              <a:spcAft>
                <a:spcPts val="0"/>
              </a:spcAft>
              <a:buClr>
                <a:srgbClr val="000000"/>
              </a:buClr>
              <a:buSzPts val="4000"/>
              <a:buFont typeface="Merriweather"/>
              <a:buAutoNum type="arabicPeriod"/>
            </a:pPr>
            <a:r>
              <a:rPr lang="en-US" sz="4000" b="1" i="0" u="none" strike="noStrike" cap="none" dirty="0" err="1">
                <a:solidFill>
                  <a:srgbClr val="000000"/>
                </a:solidFill>
                <a:latin typeface="Merriweather"/>
                <a:ea typeface="Merriweather"/>
                <a:cs typeface="Merriweather"/>
                <a:sym typeface="Merriweather"/>
              </a:rPr>
              <a:t>Trần</a:t>
            </a:r>
            <a:r>
              <a:rPr lang="en-US" sz="4000" b="1" i="0" u="none" strike="noStrike" cap="none" dirty="0">
                <a:solidFill>
                  <a:srgbClr val="000000"/>
                </a:solidFill>
                <a:latin typeface="Merriweather"/>
                <a:ea typeface="Merriweather"/>
                <a:cs typeface="Merriweather"/>
                <a:sym typeface="Merriweather"/>
              </a:rPr>
              <a:t> Văn Quang - MSSV: 6151071086</a:t>
            </a:r>
            <a:endParaRPr sz="4000" b="1" i="0" u="none" strike="noStrike" cap="none" dirty="0">
              <a:solidFill>
                <a:srgbClr val="000000"/>
              </a:solidFill>
              <a:latin typeface="Merriweather"/>
              <a:ea typeface="Merriweather"/>
              <a:cs typeface="Merriweather"/>
              <a:sym typeface="Merriweather"/>
            </a:endParaRPr>
          </a:p>
          <a:p>
            <a:pPr marL="457200" marR="0" lvl="0" indent="-457200" algn="ctr" rtl="0">
              <a:lnSpc>
                <a:spcPct val="150000"/>
              </a:lnSpc>
              <a:spcBef>
                <a:spcPts val="0"/>
              </a:spcBef>
              <a:spcAft>
                <a:spcPts val="0"/>
              </a:spcAft>
              <a:buClr>
                <a:srgbClr val="000000"/>
              </a:buClr>
              <a:buSzPts val="4000"/>
              <a:buFont typeface="Merriweather"/>
              <a:buAutoNum type="arabicPeriod"/>
            </a:pPr>
            <a:r>
              <a:rPr lang="en-US" sz="4000" b="1" i="0" u="none" strike="noStrike" cap="none" dirty="0" err="1">
                <a:solidFill>
                  <a:srgbClr val="000000"/>
                </a:solidFill>
                <a:latin typeface="Merriweather"/>
                <a:ea typeface="Merriweather"/>
                <a:cs typeface="Merriweather"/>
                <a:sym typeface="Merriweather"/>
              </a:rPr>
              <a:t>Nguyễn</a:t>
            </a:r>
            <a:r>
              <a:rPr lang="en-US" sz="4000" b="1" i="0" u="none" strike="noStrike" cap="none" dirty="0">
                <a:solidFill>
                  <a:srgbClr val="000000"/>
                </a:solidFill>
                <a:latin typeface="Merriweather"/>
                <a:ea typeface="Merriweather"/>
                <a:cs typeface="Merriweather"/>
                <a:sym typeface="Merriweather"/>
              </a:rPr>
              <a:t> </a:t>
            </a:r>
            <a:r>
              <a:rPr lang="en-US" sz="4000" b="1" i="0" u="none" strike="noStrike" cap="none" dirty="0" err="1">
                <a:solidFill>
                  <a:srgbClr val="000000"/>
                </a:solidFill>
                <a:latin typeface="Merriweather"/>
                <a:ea typeface="Merriweather"/>
                <a:cs typeface="Merriweather"/>
                <a:sym typeface="Merriweather"/>
              </a:rPr>
              <a:t>Hữu</a:t>
            </a:r>
            <a:r>
              <a:rPr lang="en-US" sz="4000" b="1" i="0" u="none" strike="noStrike" cap="none" dirty="0">
                <a:solidFill>
                  <a:srgbClr val="000000"/>
                </a:solidFill>
                <a:latin typeface="Merriweather"/>
                <a:ea typeface="Merriweather"/>
                <a:cs typeface="Merriweather"/>
                <a:sym typeface="Merriweather"/>
              </a:rPr>
              <a:t> Tri - MSSV: 6151071106</a:t>
            </a:r>
            <a:endParaRPr sz="4000" b="1" i="0" u="none" strike="noStrike" cap="none" dirty="0">
              <a:solidFill>
                <a:srgbClr val="000000"/>
              </a:solidFill>
              <a:latin typeface="Merriweather"/>
              <a:ea typeface="Merriweather"/>
              <a:cs typeface="Merriweather"/>
              <a:sym typeface="Merriweather"/>
            </a:endParaRPr>
          </a:p>
          <a:p>
            <a:pPr marL="457200" marR="0" lvl="0" indent="-457200" algn="ctr" rtl="0">
              <a:lnSpc>
                <a:spcPct val="150000"/>
              </a:lnSpc>
              <a:spcBef>
                <a:spcPts val="0"/>
              </a:spcBef>
              <a:spcAft>
                <a:spcPts val="0"/>
              </a:spcAft>
              <a:buClr>
                <a:srgbClr val="000000"/>
              </a:buClr>
              <a:buSzPts val="4000"/>
              <a:buFont typeface="Merriweather"/>
              <a:buAutoNum type="arabicPeriod"/>
            </a:pPr>
            <a:r>
              <a:rPr lang="en-US" sz="4000" b="1" i="0" u="none" strike="noStrike" cap="none" dirty="0">
                <a:solidFill>
                  <a:srgbClr val="000000"/>
                </a:solidFill>
                <a:latin typeface="Merriweather"/>
                <a:ea typeface="Merriweather"/>
                <a:cs typeface="Merriweather"/>
                <a:sym typeface="Merriweather"/>
              </a:rPr>
              <a:t>Hoàng Xuân </a:t>
            </a:r>
            <a:r>
              <a:rPr lang="en-US" sz="4000" b="1" i="0" u="none" strike="noStrike" cap="none" dirty="0" err="1">
                <a:solidFill>
                  <a:srgbClr val="000000"/>
                </a:solidFill>
                <a:latin typeface="Merriweather"/>
                <a:ea typeface="Merriweather"/>
                <a:cs typeface="Merriweather"/>
                <a:sym typeface="Merriweather"/>
              </a:rPr>
              <a:t>Tùng</a:t>
            </a:r>
            <a:r>
              <a:rPr lang="en-US" sz="4000" b="1" i="0" u="none" strike="noStrike" cap="none" dirty="0">
                <a:solidFill>
                  <a:srgbClr val="000000"/>
                </a:solidFill>
                <a:latin typeface="Merriweather"/>
                <a:ea typeface="Merriweather"/>
                <a:cs typeface="Merriweather"/>
                <a:sym typeface="Merriweather"/>
              </a:rPr>
              <a:t> - MSSV: 6151071029</a:t>
            </a:r>
            <a:endParaRPr sz="4000" b="1" i="0" u="none" strike="noStrike" cap="none" dirty="0">
              <a:solidFill>
                <a:srgbClr val="000000"/>
              </a:solidFill>
              <a:latin typeface="Merriweather"/>
              <a:ea typeface="Merriweather"/>
              <a:cs typeface="Merriweather"/>
              <a:sym typeface="Merriweather"/>
            </a:endParaRPr>
          </a:p>
          <a:p>
            <a:pPr marL="457200" marR="0" lvl="0" indent="-457200" algn="ctr" rtl="0">
              <a:lnSpc>
                <a:spcPct val="150000"/>
              </a:lnSpc>
              <a:spcBef>
                <a:spcPts val="0"/>
              </a:spcBef>
              <a:spcAft>
                <a:spcPts val="0"/>
              </a:spcAft>
              <a:buClr>
                <a:srgbClr val="000000"/>
              </a:buClr>
              <a:buSzPts val="4000"/>
              <a:buFont typeface="Merriweather"/>
              <a:buAutoNum type="arabicPeriod"/>
            </a:pPr>
            <a:r>
              <a:rPr lang="en-US" sz="4000" b="1" i="0" u="none" strike="noStrike" cap="none" dirty="0">
                <a:solidFill>
                  <a:srgbClr val="000000"/>
                </a:solidFill>
                <a:latin typeface="Merriweather"/>
                <a:ea typeface="Merriweather"/>
                <a:cs typeface="Merriweather"/>
                <a:sym typeface="Merriweather"/>
              </a:rPr>
              <a:t>Mai Thanh Nam - MSSV: 5751071025</a:t>
            </a:r>
            <a:endParaRPr sz="4000" b="1" i="0" u="none" strike="noStrike" cap="none" dirty="0">
              <a:solidFill>
                <a:srgbClr val="000000"/>
              </a:solidFill>
              <a:latin typeface="Merriweather"/>
              <a:ea typeface="Merriweather"/>
              <a:cs typeface="Merriweather"/>
              <a:sym typeface="Merriweather"/>
            </a:endParaRPr>
          </a:p>
          <a:p>
            <a:pPr marL="457200" marR="0" lvl="0" indent="-457200" algn="ctr" rtl="0">
              <a:lnSpc>
                <a:spcPct val="150000"/>
              </a:lnSpc>
              <a:spcBef>
                <a:spcPts val="0"/>
              </a:spcBef>
              <a:spcAft>
                <a:spcPts val="0"/>
              </a:spcAft>
              <a:buClr>
                <a:srgbClr val="000000"/>
              </a:buClr>
              <a:buSzPts val="4000"/>
              <a:buFont typeface="Merriweather"/>
              <a:buAutoNum type="arabicPeriod"/>
            </a:pPr>
            <a:r>
              <a:rPr lang="en-US" sz="4000" b="1" i="0" u="none" strike="noStrike" cap="none" dirty="0" err="1">
                <a:solidFill>
                  <a:srgbClr val="000000"/>
                </a:solidFill>
                <a:latin typeface="Merriweather"/>
                <a:ea typeface="Merriweather"/>
                <a:cs typeface="Merriweather"/>
                <a:sym typeface="Merriweather"/>
              </a:rPr>
              <a:t>Nguyễn</a:t>
            </a:r>
            <a:r>
              <a:rPr lang="en-US" sz="4000" b="1" i="0" u="none" strike="noStrike" cap="none" dirty="0">
                <a:solidFill>
                  <a:srgbClr val="000000"/>
                </a:solidFill>
                <a:latin typeface="Merriweather"/>
                <a:ea typeface="Merriweather"/>
                <a:cs typeface="Merriweather"/>
                <a:sym typeface="Merriweather"/>
              </a:rPr>
              <a:t> Văn </a:t>
            </a:r>
            <a:r>
              <a:rPr lang="en-US" sz="4000" b="1" i="0" u="none" strike="noStrike" cap="none" dirty="0" err="1">
                <a:solidFill>
                  <a:srgbClr val="000000"/>
                </a:solidFill>
                <a:latin typeface="Merriweather"/>
                <a:ea typeface="Merriweather"/>
                <a:cs typeface="Merriweather"/>
                <a:sym typeface="Merriweather"/>
              </a:rPr>
              <a:t>Mạnh</a:t>
            </a:r>
            <a:r>
              <a:rPr lang="en-US" sz="4000" b="1" i="0" u="none" strike="noStrike" cap="none" dirty="0">
                <a:solidFill>
                  <a:srgbClr val="000000"/>
                </a:solidFill>
                <a:latin typeface="Merriweather"/>
                <a:ea typeface="Merriweather"/>
                <a:cs typeface="Merriweather"/>
                <a:sym typeface="Merriweather"/>
              </a:rPr>
              <a:t> - MSSV: 6151071070</a:t>
            </a:r>
            <a:endParaRPr sz="4000" b="1" i="0" u="none" strike="noStrike" cap="none" dirty="0">
              <a:solidFill>
                <a:srgbClr val="000000"/>
              </a:solidFill>
              <a:latin typeface="Merriweather"/>
              <a:ea typeface="Merriweather"/>
              <a:cs typeface="Merriweather"/>
              <a:sym typeface="Merriweathe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500"/>
                                        <p:tgtEl>
                                          <p:spTgt spid="255"/>
                                        </p:tgtEl>
                                        <p:attrNameLst>
                                          <p:attrName>ppt_w</p:attrName>
                                        </p:attrNameLst>
                                      </p:cBhvr>
                                      <p:tavLst>
                                        <p:tav tm="0">
                                          <p:val>
                                            <p:strVal val="0"/>
                                          </p:val>
                                        </p:tav>
                                        <p:tav tm="100000">
                                          <p:val>
                                            <p:strVal val="#ppt_w"/>
                                          </p:val>
                                        </p:tav>
                                      </p:tavLst>
                                    </p:anim>
                                    <p:anim calcmode="lin" valueType="num">
                                      <p:cBhvr additive="base">
                                        <p:cTn id="8" dur="500"/>
                                        <p:tgtEl>
                                          <p:spTgt spid="25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7"/>
          <p:cNvPicPr preferRelativeResize="0"/>
          <p:nvPr/>
        </p:nvPicPr>
        <p:blipFill rotWithShape="1">
          <a:blip r:embed="rId5">
            <a:alphaModFix amt="80000"/>
          </a:blip>
          <a:srcRect t="7813" b="7813"/>
          <a:stretch/>
        </p:blipFill>
        <p:spPr>
          <a:xfrm>
            <a:off x="0" y="-1"/>
            <a:ext cx="18287999" cy="10287001"/>
          </a:xfrm>
          <a:prstGeom prst="rect">
            <a:avLst/>
          </a:prstGeom>
          <a:noFill/>
          <a:ln>
            <a:noFill/>
          </a:ln>
        </p:spPr>
      </p:pic>
      <p:sp>
        <p:nvSpPr>
          <p:cNvPr id="11" name="Title 10"/>
          <p:cNvSpPr>
            <a:spLocks noGrp="1"/>
          </p:cNvSpPr>
          <p:nvPr>
            <p:ph type="title" idx="4294967295"/>
          </p:nvPr>
        </p:nvSpPr>
        <p:spPr>
          <a:xfrm>
            <a:off x="1258033" y="616258"/>
            <a:ext cx="15376525" cy="1847542"/>
          </a:xfrm>
        </p:spPr>
        <p:txBody>
          <a:bodyPr>
            <a:noAutofit/>
          </a:bodyPr>
          <a:lstStyle/>
          <a:p>
            <a:r>
              <a:rPr lang="en-US" sz="4000" dirty="0">
                <a:latin typeface="Times New Roman" panose="02020603050405020304" pitchFamily="18" charset="0"/>
                <a:cs typeface="Times New Roman" panose="02020603050405020304" pitchFamily="18" charset="0"/>
              </a:rPr>
              <a:t>Page 29 - Listening 7 : Listen to four employees explaining their problems with spreadsheets. Complete this table.</a:t>
            </a:r>
            <a:endParaRPr lang="en-US" sz="4000" dirty="0">
              <a:solidFill>
                <a:schemeClr val="bg2"/>
              </a:solidFill>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nvGraphicFramePr>
        <p:xfrm>
          <a:off x="1258033" y="3713017"/>
          <a:ext cx="15492112" cy="3532914"/>
        </p:xfrm>
        <a:graphic>
          <a:graphicData uri="http://schemas.openxmlformats.org/drawingml/2006/table">
            <a:tbl>
              <a:tblPr firstRow="1" bandRow="1">
                <a:tableStyleId>{69CF1AB2-1976-4502-BF36-3FF5EA218861}</a:tableStyleId>
              </a:tblPr>
              <a:tblGrid>
                <a:gridCol w="7746056">
                  <a:extLst>
                    <a:ext uri="{9D8B030D-6E8A-4147-A177-3AD203B41FA5}">
                      <a16:colId xmlns:a16="http://schemas.microsoft.com/office/drawing/2014/main" val="757422813"/>
                    </a:ext>
                  </a:extLst>
                </a:gridCol>
                <a:gridCol w="7746056">
                  <a:extLst>
                    <a:ext uri="{9D8B030D-6E8A-4147-A177-3AD203B41FA5}">
                      <a16:colId xmlns:a16="http://schemas.microsoft.com/office/drawing/2014/main" val="248309966"/>
                    </a:ext>
                  </a:extLst>
                </a:gridCol>
              </a:tblGrid>
              <a:tr h="588819">
                <a:tc>
                  <a:txBody>
                    <a:bodyPr/>
                    <a:lstStyle/>
                    <a:p>
                      <a:r>
                        <a:rPr lang="en-US" sz="2800" dirty="0">
                          <a:solidFill>
                            <a:schemeClr val="bg2"/>
                          </a:solidFill>
                          <a:latin typeface="Times New Roman" panose="02020603050405020304" pitchFamily="18" charset="0"/>
                          <a:cs typeface="Times New Roman" panose="02020603050405020304" pitchFamily="18" charset="0"/>
                        </a:rPr>
                        <a:t>Action</a:t>
                      </a:r>
                    </a:p>
                  </a:txBody>
                  <a:tcPr/>
                </a:tc>
                <a:tc>
                  <a:txBody>
                    <a:bodyPr/>
                    <a:lstStyle/>
                    <a:p>
                      <a:r>
                        <a:rPr lang="en-US" sz="2800" dirty="0">
                          <a:solidFill>
                            <a:schemeClr val="bg2"/>
                          </a:solidFill>
                          <a:latin typeface="Times New Roman" panose="02020603050405020304" pitchFamily="18" charset="0"/>
                          <a:cs typeface="Times New Roman" panose="02020603050405020304" pitchFamily="18" charset="0"/>
                        </a:rPr>
                        <a:t>Problem</a:t>
                      </a:r>
                    </a:p>
                  </a:txBody>
                  <a:tcPr/>
                </a:tc>
                <a:extLst>
                  <a:ext uri="{0D108BD9-81ED-4DB2-BD59-A6C34878D82A}">
                    <a16:rowId xmlns:a16="http://schemas.microsoft.com/office/drawing/2014/main" val="2758361949"/>
                  </a:ext>
                </a:extLst>
              </a:tr>
              <a:tr h="588819">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941697811"/>
                  </a:ext>
                </a:extLst>
              </a:tr>
              <a:tr h="588819">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741508322"/>
                  </a:ext>
                </a:extLst>
              </a:tr>
              <a:tr h="588819">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31785392"/>
                  </a:ext>
                </a:extLst>
              </a:tr>
              <a:tr h="588819">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547291662"/>
                  </a:ext>
                </a:extLst>
              </a:tr>
              <a:tr h="588819">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2800" dirty="0">
                        <a:solidFill>
                          <a:schemeClr val="bg2"/>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776025943"/>
                  </a:ext>
                </a:extLst>
              </a:tr>
            </a:tbl>
          </a:graphicData>
        </a:graphic>
      </p:graphicFrame>
      <p:sp>
        <p:nvSpPr>
          <p:cNvPr id="2" name="Rectangle 1"/>
          <p:cNvSpPr/>
          <p:nvPr/>
        </p:nvSpPr>
        <p:spPr>
          <a:xfrm>
            <a:off x="1258033" y="4324595"/>
            <a:ext cx="2845651" cy="523220"/>
          </a:xfrm>
          <a:prstGeom prst="rect">
            <a:avLst/>
          </a:prstGeom>
        </p:spPr>
        <p:txBody>
          <a:bodyPr wrap="none">
            <a:spAutoFit/>
          </a:bodyPr>
          <a:lstStyle/>
          <a:p>
            <a:r>
              <a:rPr lang="en-US" sz="2800" dirty="0">
                <a:solidFill>
                  <a:schemeClr val="bg2"/>
                </a:solidFill>
                <a:latin typeface="Times New Roman" panose="02020603050405020304" pitchFamily="18" charset="0"/>
                <a:cs typeface="Times New Roman" panose="02020603050405020304" pitchFamily="18" charset="0"/>
              </a:rPr>
              <a:t>1 typed in formula</a:t>
            </a:r>
          </a:p>
        </p:txBody>
      </p:sp>
      <p:sp>
        <p:nvSpPr>
          <p:cNvPr id="3" name="Rectangle 2"/>
          <p:cNvSpPr/>
          <p:nvPr/>
        </p:nvSpPr>
        <p:spPr>
          <a:xfrm>
            <a:off x="1258033" y="4881889"/>
            <a:ext cx="7245928" cy="523220"/>
          </a:xfrm>
          <a:prstGeom prst="rect">
            <a:avLst/>
          </a:prstGeom>
        </p:spPr>
        <p:txBody>
          <a:bodyPr wrap="square">
            <a:spAutoFit/>
          </a:bodyPr>
          <a:lstStyle/>
          <a:p>
            <a:r>
              <a:rPr lang="en-US" sz="2800" dirty="0">
                <a:solidFill>
                  <a:schemeClr val="bg2"/>
                </a:solidFill>
                <a:latin typeface="Times New Roman" panose="02020603050405020304" pitchFamily="18" charset="0"/>
                <a:cs typeface="Times New Roman" panose="02020603050405020304" pitchFamily="18" charset="0"/>
              </a:rPr>
              <a:t>2 saved a spreadsheet (in the main folder)</a:t>
            </a:r>
          </a:p>
        </p:txBody>
      </p:sp>
      <p:sp>
        <p:nvSpPr>
          <p:cNvPr id="4" name="Rectangle 3"/>
          <p:cNvSpPr/>
          <p:nvPr/>
        </p:nvSpPr>
        <p:spPr>
          <a:xfrm>
            <a:off x="1258033" y="5459393"/>
            <a:ext cx="3738524" cy="523220"/>
          </a:xfrm>
          <a:prstGeom prst="rect">
            <a:avLst/>
          </a:prstGeom>
        </p:spPr>
        <p:txBody>
          <a:bodyPr wrap="none">
            <a:spAutoFit/>
          </a:bodyPr>
          <a:lstStyle/>
          <a:p>
            <a:r>
              <a:rPr lang="en-US" sz="2800" dirty="0">
                <a:solidFill>
                  <a:schemeClr val="bg2"/>
                </a:solidFill>
                <a:latin typeface="Times New Roman" panose="02020603050405020304" pitchFamily="18" charset="0"/>
                <a:cs typeface="Times New Roman" panose="02020603050405020304" pitchFamily="18" charset="0"/>
              </a:rPr>
              <a:t>3 designed a spreadsheet</a:t>
            </a:r>
          </a:p>
        </p:txBody>
      </p:sp>
      <p:sp>
        <p:nvSpPr>
          <p:cNvPr id="6" name="Rectangle 5"/>
          <p:cNvSpPr/>
          <p:nvPr/>
        </p:nvSpPr>
        <p:spPr>
          <a:xfrm>
            <a:off x="1258033" y="6091052"/>
            <a:ext cx="3927678" cy="523220"/>
          </a:xfrm>
          <a:prstGeom prst="rect">
            <a:avLst/>
          </a:prstGeom>
        </p:spPr>
        <p:txBody>
          <a:bodyPr wrap="none">
            <a:spAutoFit/>
          </a:bodyPr>
          <a:lstStyle/>
          <a:p>
            <a:r>
              <a:rPr lang="en-US" sz="2800" dirty="0">
                <a:solidFill>
                  <a:schemeClr val="bg2"/>
                </a:solidFill>
                <a:latin typeface="Times New Roman" panose="02020603050405020304" pitchFamily="18" charset="0"/>
                <a:cs typeface="Times New Roman" panose="02020603050405020304" pitchFamily="18" charset="0"/>
              </a:rPr>
              <a:t>4 typed a date (into a cell)</a:t>
            </a:r>
          </a:p>
        </p:txBody>
      </p:sp>
      <p:sp>
        <p:nvSpPr>
          <p:cNvPr id="7" name="Rectangle 6"/>
          <p:cNvSpPr/>
          <p:nvPr/>
        </p:nvSpPr>
        <p:spPr>
          <a:xfrm>
            <a:off x="9004089" y="4324595"/>
            <a:ext cx="3222357" cy="523220"/>
          </a:xfrm>
          <a:prstGeom prst="rect">
            <a:avLst/>
          </a:prstGeom>
        </p:spPr>
        <p:txBody>
          <a:bodyPr wrap="none">
            <a:spAutoFit/>
          </a:bodyPr>
          <a:lstStyle/>
          <a:p>
            <a:r>
              <a:rPr lang="en-US" sz="2800" dirty="0">
                <a:solidFill>
                  <a:schemeClr val="bg2"/>
                </a:solidFill>
                <a:latin typeface="Times New Roman" panose="02020603050405020304" pitchFamily="18" charset="0"/>
                <a:cs typeface="Times New Roman" panose="02020603050405020304" pitchFamily="18" charset="0"/>
              </a:rPr>
              <a:t>Get an error message</a:t>
            </a:r>
          </a:p>
        </p:txBody>
      </p:sp>
      <p:sp>
        <p:nvSpPr>
          <p:cNvPr id="8" name="Rectangle 7"/>
          <p:cNvSpPr/>
          <p:nvPr/>
        </p:nvSpPr>
        <p:spPr>
          <a:xfrm>
            <a:off x="9004089" y="4881889"/>
            <a:ext cx="1858201" cy="523220"/>
          </a:xfrm>
          <a:prstGeom prst="rect">
            <a:avLst/>
          </a:prstGeom>
        </p:spPr>
        <p:txBody>
          <a:bodyPr wrap="none">
            <a:spAutoFit/>
          </a:bodyPr>
          <a:lstStyle/>
          <a:p>
            <a:r>
              <a:rPr lang="en-US" sz="2800" dirty="0">
                <a:solidFill>
                  <a:schemeClr val="bg2"/>
                </a:solidFill>
                <a:latin typeface="Times New Roman" panose="02020603050405020304" pitchFamily="18" charset="0"/>
                <a:cs typeface="Times New Roman" panose="02020603050405020304" pitchFamily="18" charset="0"/>
              </a:rPr>
              <a:t>can’t find it</a:t>
            </a:r>
          </a:p>
        </p:txBody>
      </p:sp>
      <p:sp>
        <p:nvSpPr>
          <p:cNvPr id="9" name="Rectangle 8"/>
          <p:cNvSpPr/>
          <p:nvPr/>
        </p:nvSpPr>
        <p:spPr>
          <a:xfrm>
            <a:off x="9004089" y="5496067"/>
            <a:ext cx="2358338" cy="523220"/>
          </a:xfrm>
          <a:prstGeom prst="rect">
            <a:avLst/>
          </a:prstGeom>
        </p:spPr>
        <p:txBody>
          <a:bodyPr wrap="none">
            <a:spAutoFit/>
          </a:bodyPr>
          <a:lstStyle/>
          <a:p>
            <a:r>
              <a:rPr lang="en-US" sz="2800" dirty="0">
                <a:solidFill>
                  <a:schemeClr val="bg2"/>
                </a:solidFill>
                <a:latin typeface="Times New Roman" panose="02020603050405020304" pitchFamily="18" charset="0"/>
                <a:cs typeface="Times New Roman" panose="02020603050405020304" pitchFamily="18" charset="0"/>
              </a:rPr>
              <a:t>it doesn’t work</a:t>
            </a:r>
          </a:p>
        </p:txBody>
      </p:sp>
      <p:sp>
        <p:nvSpPr>
          <p:cNvPr id="10" name="Rectangle 9"/>
          <p:cNvSpPr/>
          <p:nvPr/>
        </p:nvSpPr>
        <p:spPr>
          <a:xfrm>
            <a:off x="9004089" y="6093587"/>
            <a:ext cx="4150495" cy="523220"/>
          </a:xfrm>
          <a:prstGeom prst="rect">
            <a:avLst/>
          </a:prstGeom>
        </p:spPr>
        <p:txBody>
          <a:bodyPr wrap="none">
            <a:spAutoFit/>
          </a:bodyPr>
          <a:lstStyle/>
          <a:p>
            <a:r>
              <a:rPr lang="en-US" sz="2800" dirty="0">
                <a:solidFill>
                  <a:schemeClr val="bg2"/>
                </a:solidFill>
                <a:latin typeface="Times New Roman" panose="02020603050405020304" pitchFamily="18" charset="0"/>
                <a:cs typeface="Times New Roman" panose="02020603050405020304" pitchFamily="18" charset="0"/>
              </a:rPr>
              <a:t>it shows a number (instead)</a:t>
            </a:r>
          </a:p>
        </p:txBody>
      </p:sp>
      <p:pic>
        <p:nvPicPr>
          <p:cNvPr id="12" name="18 Track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2725" y="2136378"/>
            <a:ext cx="1440717" cy="1440717"/>
          </a:xfrm>
          <a:prstGeom prst="rect">
            <a:avLst/>
          </a:prstGeom>
        </p:spPr>
      </p:pic>
    </p:spTree>
    <p:extLst>
      <p:ext uri="{BB962C8B-B14F-4D97-AF65-F5344CB8AC3E}">
        <p14:creationId xmlns:p14="http://schemas.microsoft.com/office/powerpoint/2010/main" val="11506282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12"/>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50326" fill="hold"/>
                                        <p:tgtEl>
                                          <p:spTgt spid="12"/>
                                        </p:tgtEl>
                                      </p:cBhvr>
                                    </p:cmd>
                                  </p:childTnLst>
                                </p:cTn>
                              </p:par>
                            </p:childTnLst>
                          </p:cTn>
                        </p:par>
                      </p:childTnLst>
                    </p:cTn>
                  </p:par>
                </p:childTnLst>
              </p:cTn>
              <p:nextCondLst>
                <p:cond evt="onClick" delay="0">
                  <p:tgtEl>
                    <p:spTgt spid="12"/>
                  </p:tgtEl>
                </p:cond>
              </p:nextCondLst>
            </p:seq>
            <p:audio>
              <p:cMediaNode vol="80000">
                <p:cTn id="56" fill="hold" display="0">
                  <p:stCondLst>
                    <p:cond delay="indefinite"/>
                  </p:stCondLst>
                  <p:endCondLst>
                    <p:cond evt="onStopAudio" delay="0">
                      <p:tgtEl>
                        <p:sldTgt/>
                      </p:tgtEl>
                    </p:cond>
                  </p:endCondLst>
                </p:cTn>
                <p:tgtEl>
                  <p:spTgt spid="12"/>
                </p:tgtEl>
              </p:cMediaNode>
            </p:audio>
          </p:childTnLst>
        </p:cTn>
      </p:par>
    </p:tnLst>
    <p:bldLst>
      <p:bldP spid="3" grpId="0"/>
      <p:bldP spid="4" grpId="0"/>
      <p:bldP spid="6" grpId="0"/>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57"/>
          <p:cNvPicPr preferRelativeResize="0"/>
          <p:nvPr/>
        </p:nvPicPr>
        <p:blipFill rotWithShape="1">
          <a:blip r:embed="rId3">
            <a:alphaModFix amt="80000"/>
          </a:blip>
          <a:srcRect t="7812" b="7813"/>
          <a:stretch/>
        </p:blipFill>
        <p:spPr>
          <a:xfrm>
            <a:off x="0" y="0"/>
            <a:ext cx="18287999" cy="10287001"/>
          </a:xfrm>
          <a:prstGeom prst="rect">
            <a:avLst/>
          </a:prstGeom>
          <a:noFill/>
          <a:ln>
            <a:noFill/>
          </a:ln>
        </p:spPr>
      </p:pic>
      <p:sp>
        <p:nvSpPr>
          <p:cNvPr id="597" name="Google Shape;597;p57"/>
          <p:cNvSpPr/>
          <p:nvPr/>
        </p:nvSpPr>
        <p:spPr>
          <a:xfrm rot="4031957">
            <a:off x="3812059" y="-8649333"/>
            <a:ext cx="6561805" cy="18367796"/>
          </a:xfrm>
          <a:custGeom>
            <a:avLst/>
            <a:gdLst/>
            <a:ahLst/>
            <a:cxnLst/>
            <a:rect l="l" t="t" r="r" b="b"/>
            <a:pathLst>
              <a:path w="6561805" h="18367796" extrusionOk="0">
                <a:moveTo>
                  <a:pt x="4766378" y="12531849"/>
                </a:moveTo>
                <a:lnTo>
                  <a:pt x="4774397" y="12532461"/>
                </a:lnTo>
                <a:lnTo>
                  <a:pt x="4840937" y="12400427"/>
                </a:lnTo>
                <a:cubicBezTo>
                  <a:pt x="4838060" y="12402895"/>
                  <a:pt x="4832657" y="12410279"/>
                  <a:pt x="4824728" y="12422579"/>
                </a:cubicBezTo>
                <a:cubicBezTo>
                  <a:pt x="4816798" y="12434879"/>
                  <a:pt x="4808767" y="12448514"/>
                  <a:pt x="4800634" y="12463488"/>
                </a:cubicBezTo>
                <a:cubicBezTo>
                  <a:pt x="4792500" y="12478459"/>
                  <a:pt x="4785086" y="12492816"/>
                  <a:pt x="4778391" y="12506554"/>
                </a:cubicBezTo>
                <a:cubicBezTo>
                  <a:pt x="4771697" y="12520292"/>
                  <a:pt x="4767692" y="12528724"/>
                  <a:pt x="4766378" y="12531849"/>
                </a:cubicBezTo>
                <a:close/>
                <a:moveTo>
                  <a:pt x="4534009" y="12395545"/>
                </a:moveTo>
                <a:lnTo>
                  <a:pt x="4542028" y="12396156"/>
                </a:lnTo>
                <a:lnTo>
                  <a:pt x="4546508" y="12464250"/>
                </a:lnTo>
                <a:lnTo>
                  <a:pt x="4543551" y="12471284"/>
                </a:lnTo>
                <a:lnTo>
                  <a:pt x="4536518" y="12468327"/>
                </a:lnTo>
                <a:cubicBezTo>
                  <a:pt x="4535772" y="12456978"/>
                  <a:pt x="4536135" y="12445176"/>
                  <a:pt x="4537608" y="12432921"/>
                </a:cubicBezTo>
                <a:cubicBezTo>
                  <a:pt x="4539081" y="12420667"/>
                  <a:pt x="4537882" y="12408207"/>
                  <a:pt x="4534009" y="12395545"/>
                </a:cubicBezTo>
                <a:close/>
                <a:moveTo>
                  <a:pt x="4582120" y="11966094"/>
                </a:moveTo>
                <a:cubicBezTo>
                  <a:pt x="4604022" y="12010244"/>
                  <a:pt x="4615764" y="12050125"/>
                  <a:pt x="4617347" y="12085734"/>
                </a:cubicBezTo>
                <a:cubicBezTo>
                  <a:pt x="4618184" y="12109995"/>
                  <a:pt x="4619100" y="12129692"/>
                  <a:pt x="4620095" y="12144824"/>
                </a:cubicBezTo>
                <a:close/>
                <a:moveTo>
                  <a:pt x="4382230" y="11890340"/>
                </a:moveTo>
                <a:cubicBezTo>
                  <a:pt x="4415252" y="11964915"/>
                  <a:pt x="4445889" y="12040786"/>
                  <a:pt x="4474142" y="12117953"/>
                </a:cubicBezTo>
                <a:cubicBezTo>
                  <a:pt x="4502396" y="12195119"/>
                  <a:pt x="4523043" y="12275067"/>
                  <a:pt x="4536085" y="12357794"/>
                </a:cubicBezTo>
                <a:lnTo>
                  <a:pt x="4528812" y="12368531"/>
                </a:lnTo>
                <a:cubicBezTo>
                  <a:pt x="4514208" y="12285147"/>
                  <a:pt x="4494053" y="12204027"/>
                  <a:pt x="4468348" y="12125173"/>
                </a:cubicBezTo>
                <a:cubicBezTo>
                  <a:pt x="4442644" y="12046317"/>
                  <a:pt x="4413938" y="11968040"/>
                  <a:pt x="4382230" y="11890340"/>
                </a:cubicBezTo>
                <a:close/>
                <a:moveTo>
                  <a:pt x="4116336" y="11590970"/>
                </a:moveTo>
                <a:cubicBezTo>
                  <a:pt x="4162588" y="11647196"/>
                  <a:pt x="4205883" y="11710457"/>
                  <a:pt x="4246222" y="11780750"/>
                </a:cubicBezTo>
                <a:cubicBezTo>
                  <a:pt x="4286561" y="11851043"/>
                  <a:pt x="4322233" y="11922593"/>
                  <a:pt x="4353239" y="11995400"/>
                </a:cubicBezTo>
                <a:cubicBezTo>
                  <a:pt x="4384244" y="12068207"/>
                  <a:pt x="4410561" y="12139043"/>
                  <a:pt x="4432189" y="12207908"/>
                </a:cubicBezTo>
                <a:cubicBezTo>
                  <a:pt x="4453817" y="12276772"/>
                  <a:pt x="4468593" y="12336780"/>
                  <a:pt x="4476518" y="12387929"/>
                </a:cubicBezTo>
                <a:cubicBezTo>
                  <a:pt x="4475005" y="12330279"/>
                  <a:pt x="4463083" y="12264575"/>
                  <a:pt x="4440753" y="12190817"/>
                </a:cubicBezTo>
                <a:cubicBezTo>
                  <a:pt x="4418423" y="12117059"/>
                  <a:pt x="4390192" y="12043120"/>
                  <a:pt x="4356061" y="11968999"/>
                </a:cubicBezTo>
                <a:cubicBezTo>
                  <a:pt x="4321929" y="11894878"/>
                  <a:pt x="4283873" y="11824624"/>
                  <a:pt x="4241892" y="11758239"/>
                </a:cubicBezTo>
                <a:cubicBezTo>
                  <a:pt x="4199910" y="11691853"/>
                  <a:pt x="4158059" y="11636096"/>
                  <a:pt x="4116336" y="11590970"/>
                </a:cubicBezTo>
                <a:close/>
                <a:moveTo>
                  <a:pt x="3448228" y="11414947"/>
                </a:moveTo>
                <a:cubicBezTo>
                  <a:pt x="3430489" y="11457146"/>
                  <a:pt x="3420484" y="11507196"/>
                  <a:pt x="3418215" y="11565096"/>
                </a:cubicBezTo>
                <a:cubicBezTo>
                  <a:pt x="3415945" y="11622995"/>
                  <a:pt x="3421015" y="11679841"/>
                  <a:pt x="3433425" y="11735635"/>
                </a:cubicBezTo>
                <a:cubicBezTo>
                  <a:pt x="3445834" y="11791428"/>
                  <a:pt x="3465725" y="11842551"/>
                  <a:pt x="3493097" y="11889001"/>
                </a:cubicBezTo>
                <a:cubicBezTo>
                  <a:pt x="3520469" y="11935452"/>
                  <a:pt x="3555255" y="11967547"/>
                  <a:pt x="3597455" y="11985287"/>
                </a:cubicBezTo>
                <a:cubicBezTo>
                  <a:pt x="3617774" y="11993828"/>
                  <a:pt x="3631875" y="11988722"/>
                  <a:pt x="3639759" y="11969966"/>
                </a:cubicBezTo>
                <a:cubicBezTo>
                  <a:pt x="3642387" y="11963714"/>
                  <a:pt x="3642399" y="11949467"/>
                  <a:pt x="3639796" y="11927221"/>
                </a:cubicBezTo>
                <a:cubicBezTo>
                  <a:pt x="3637193" y="11904976"/>
                  <a:pt x="3633519" y="11880902"/>
                  <a:pt x="3628775" y="11854999"/>
                </a:cubicBezTo>
                <a:cubicBezTo>
                  <a:pt x="3624032" y="11829095"/>
                  <a:pt x="3619741" y="11804302"/>
                  <a:pt x="3615903" y="11780619"/>
                </a:cubicBezTo>
                <a:cubicBezTo>
                  <a:pt x="3612065" y="11756936"/>
                  <a:pt x="3609116" y="11740983"/>
                  <a:pt x="3607055" y="11732760"/>
                </a:cubicBezTo>
                <a:lnTo>
                  <a:pt x="3634068" y="11727563"/>
                </a:lnTo>
                <a:cubicBezTo>
                  <a:pt x="3638847" y="11742445"/>
                  <a:pt x="3646055" y="11762487"/>
                  <a:pt x="3655692" y="11787689"/>
                </a:cubicBezTo>
                <a:cubicBezTo>
                  <a:pt x="3665328" y="11812891"/>
                  <a:pt x="3678743" y="11829105"/>
                  <a:pt x="3695936" y="11836332"/>
                </a:cubicBezTo>
                <a:cubicBezTo>
                  <a:pt x="3708440" y="11841588"/>
                  <a:pt x="3719766" y="11837614"/>
                  <a:pt x="3729915" y="11824408"/>
                </a:cubicBezTo>
                <a:cubicBezTo>
                  <a:pt x="3740064" y="11811203"/>
                  <a:pt x="3753033" y="11803321"/>
                  <a:pt x="3768822" y="11800763"/>
                </a:cubicBezTo>
                <a:cubicBezTo>
                  <a:pt x="3740918" y="11757766"/>
                  <a:pt x="3720721" y="11710653"/>
                  <a:pt x="3708232" y="11659425"/>
                </a:cubicBezTo>
                <a:cubicBezTo>
                  <a:pt x="3695742" y="11608196"/>
                  <a:pt x="3700668" y="11556010"/>
                  <a:pt x="3723007" y="11502868"/>
                </a:cubicBezTo>
                <a:cubicBezTo>
                  <a:pt x="3739433" y="11463794"/>
                  <a:pt x="3762279" y="11435697"/>
                  <a:pt x="3791548" y="11418573"/>
                </a:cubicBezTo>
                <a:cubicBezTo>
                  <a:pt x="3820816" y="11401450"/>
                  <a:pt x="3862802" y="11404387"/>
                  <a:pt x="3917505" y="11427383"/>
                </a:cubicBezTo>
                <a:cubicBezTo>
                  <a:pt x="3950328" y="11441181"/>
                  <a:pt x="3981117" y="11458722"/>
                  <a:pt x="4009873" y="11480005"/>
                </a:cubicBezTo>
                <a:cubicBezTo>
                  <a:pt x="4038628" y="11501290"/>
                  <a:pt x="4067819" y="11529194"/>
                  <a:pt x="4097446" y="11563718"/>
                </a:cubicBezTo>
                <a:lnTo>
                  <a:pt x="4114469" y="11562597"/>
                </a:lnTo>
                <a:cubicBezTo>
                  <a:pt x="4175196" y="11619392"/>
                  <a:pt x="4226159" y="11680818"/>
                  <a:pt x="4267359" y="11746875"/>
                </a:cubicBezTo>
                <a:cubicBezTo>
                  <a:pt x="4308559" y="11812932"/>
                  <a:pt x="4343880" y="11882036"/>
                  <a:pt x="4373323" y="11954186"/>
                </a:cubicBezTo>
                <a:cubicBezTo>
                  <a:pt x="4402766" y="12026335"/>
                  <a:pt x="4426658" y="12100751"/>
                  <a:pt x="4445002" y="12177430"/>
                </a:cubicBezTo>
                <a:cubicBezTo>
                  <a:pt x="4463344" y="12254110"/>
                  <a:pt x="4480022" y="12331468"/>
                  <a:pt x="4495035" y="12409506"/>
                </a:cubicBezTo>
                <a:lnTo>
                  <a:pt x="4500501" y="12475255"/>
                </a:lnTo>
                <a:lnTo>
                  <a:pt x="4752312" y="12525936"/>
                </a:lnTo>
                <a:cubicBezTo>
                  <a:pt x="4758225" y="12511869"/>
                  <a:pt x="4764756" y="12498522"/>
                  <a:pt x="4771904" y="12485894"/>
                </a:cubicBezTo>
                <a:cubicBezTo>
                  <a:pt x="4779051" y="12473266"/>
                  <a:pt x="4785582" y="12459918"/>
                  <a:pt x="4791495" y="12445852"/>
                </a:cubicBezTo>
                <a:cubicBezTo>
                  <a:pt x="4790340" y="12439849"/>
                  <a:pt x="4790748" y="12434503"/>
                  <a:pt x="4792719" y="12429814"/>
                </a:cubicBezTo>
                <a:lnTo>
                  <a:pt x="4799618" y="12413403"/>
                </a:lnTo>
                <a:cubicBezTo>
                  <a:pt x="4802903" y="12405588"/>
                  <a:pt x="4806251" y="12398719"/>
                  <a:pt x="4809660" y="12392796"/>
                </a:cubicBezTo>
                <a:cubicBezTo>
                  <a:pt x="4813070" y="12386872"/>
                  <a:pt x="4816089" y="12380785"/>
                  <a:pt x="4818717" y="12374533"/>
                </a:cubicBezTo>
                <a:cubicBezTo>
                  <a:pt x="4820031" y="12371407"/>
                  <a:pt x="4820790" y="12368508"/>
                  <a:pt x="4820994" y="12365834"/>
                </a:cubicBezTo>
                <a:cubicBezTo>
                  <a:pt x="4821198" y="12363162"/>
                  <a:pt x="4821957" y="12360262"/>
                  <a:pt x="4823271" y="12357137"/>
                </a:cubicBezTo>
                <a:lnTo>
                  <a:pt x="4856945" y="12349221"/>
                </a:lnTo>
                <a:cubicBezTo>
                  <a:pt x="4868771" y="12321088"/>
                  <a:pt x="4884806" y="12281850"/>
                  <a:pt x="4905050" y="12231507"/>
                </a:cubicBezTo>
                <a:cubicBezTo>
                  <a:pt x="4925294" y="12181163"/>
                  <a:pt x="4945577" y="12128538"/>
                  <a:pt x="4965900" y="12073630"/>
                </a:cubicBezTo>
                <a:cubicBezTo>
                  <a:pt x="4986223" y="12018722"/>
                  <a:pt x="5004780" y="11965830"/>
                  <a:pt x="5021569" y="11914954"/>
                </a:cubicBezTo>
                <a:cubicBezTo>
                  <a:pt x="5038357" y="11864078"/>
                  <a:pt x="5047772" y="11825275"/>
                  <a:pt x="5049813" y="11798545"/>
                </a:cubicBezTo>
                <a:cubicBezTo>
                  <a:pt x="5024915" y="11835898"/>
                  <a:pt x="5002527" y="11873844"/>
                  <a:pt x="4982646" y="11912386"/>
                </a:cubicBezTo>
                <a:cubicBezTo>
                  <a:pt x="4962766" y="11950928"/>
                  <a:pt x="4944285" y="11990516"/>
                  <a:pt x="4927201" y="12031154"/>
                </a:cubicBezTo>
                <a:cubicBezTo>
                  <a:pt x="4908148" y="12076480"/>
                  <a:pt x="4889875" y="12122135"/>
                  <a:pt x="4872384" y="12168117"/>
                </a:cubicBezTo>
                <a:cubicBezTo>
                  <a:pt x="4854893" y="12214101"/>
                  <a:pt x="4836621" y="12259754"/>
                  <a:pt x="4817567" y="12305080"/>
                </a:cubicBezTo>
                <a:lnTo>
                  <a:pt x="4795885" y="12356659"/>
                </a:lnTo>
                <a:cubicBezTo>
                  <a:pt x="4789314" y="12372288"/>
                  <a:pt x="4781634" y="12388370"/>
                  <a:pt x="4772844" y="12404906"/>
                </a:cubicBezTo>
                <a:cubicBezTo>
                  <a:pt x="4800598" y="12330133"/>
                  <a:pt x="4827798" y="12255586"/>
                  <a:pt x="4854443" y="12181265"/>
                </a:cubicBezTo>
                <a:cubicBezTo>
                  <a:pt x="4881087" y="12106944"/>
                  <a:pt x="4909850" y="12033055"/>
                  <a:pt x="4940730" y="11959596"/>
                </a:cubicBezTo>
                <a:cubicBezTo>
                  <a:pt x="4947301" y="11943966"/>
                  <a:pt x="4955247" y="11926157"/>
                  <a:pt x="4964570" y="11906167"/>
                </a:cubicBezTo>
                <a:cubicBezTo>
                  <a:pt x="4973893" y="11886176"/>
                  <a:pt x="4983771" y="11865959"/>
                  <a:pt x="4994204" y="11845517"/>
                </a:cubicBezTo>
                <a:cubicBezTo>
                  <a:pt x="5004637" y="11825073"/>
                  <a:pt x="5015749" y="11806296"/>
                  <a:pt x="5027541" y="11789182"/>
                </a:cubicBezTo>
                <a:cubicBezTo>
                  <a:pt x="5039333" y="11772069"/>
                  <a:pt x="5051311" y="11757794"/>
                  <a:pt x="5063476" y="11746356"/>
                </a:cubicBezTo>
                <a:lnTo>
                  <a:pt x="5063581" y="11713295"/>
                </a:lnTo>
                <a:cubicBezTo>
                  <a:pt x="5064148" y="11698820"/>
                  <a:pt x="5063441" y="11685188"/>
                  <a:pt x="5061460" y="11672401"/>
                </a:cubicBezTo>
                <a:cubicBezTo>
                  <a:pt x="5059479" y="11659613"/>
                  <a:pt x="5056224" y="11647670"/>
                  <a:pt x="5051694" y="11636571"/>
                </a:cubicBezTo>
                <a:cubicBezTo>
                  <a:pt x="5047164" y="11625469"/>
                  <a:pt x="5040211" y="11617949"/>
                  <a:pt x="5030833" y="11614006"/>
                </a:cubicBezTo>
                <a:cubicBezTo>
                  <a:pt x="5015203" y="11607436"/>
                  <a:pt x="5000813" y="11611043"/>
                  <a:pt x="4987662" y="11624826"/>
                </a:cubicBezTo>
                <a:cubicBezTo>
                  <a:pt x="4974512" y="11638608"/>
                  <a:pt x="4961876" y="11654447"/>
                  <a:pt x="4949755" y="11672342"/>
                </a:cubicBezTo>
                <a:cubicBezTo>
                  <a:pt x="4937635" y="11690236"/>
                  <a:pt x="4926563" y="11706733"/>
                  <a:pt x="4916538" y="11721829"/>
                </a:cubicBezTo>
                <a:cubicBezTo>
                  <a:pt x="4906513" y="11736926"/>
                  <a:pt x="4895249" y="11741847"/>
                  <a:pt x="4882745" y="11736590"/>
                </a:cubicBezTo>
                <a:cubicBezTo>
                  <a:pt x="4878056" y="11734619"/>
                  <a:pt x="4872790" y="11729646"/>
                  <a:pt x="4866946" y="11721672"/>
                </a:cubicBezTo>
                <a:cubicBezTo>
                  <a:pt x="4851994" y="11748492"/>
                  <a:pt x="4837596" y="11775085"/>
                  <a:pt x="4823754" y="11801451"/>
                </a:cubicBezTo>
                <a:cubicBezTo>
                  <a:pt x="4809911" y="11827817"/>
                  <a:pt x="4797077" y="11855067"/>
                  <a:pt x="4785250" y="11883201"/>
                </a:cubicBezTo>
                <a:cubicBezTo>
                  <a:pt x="4778023" y="11900393"/>
                  <a:pt x="4769872" y="11920876"/>
                  <a:pt x="4760798" y="11944649"/>
                </a:cubicBezTo>
                <a:cubicBezTo>
                  <a:pt x="4751724" y="11968422"/>
                  <a:pt x="4742157" y="11993368"/>
                  <a:pt x="4732098" y="12019484"/>
                </a:cubicBezTo>
                <a:cubicBezTo>
                  <a:pt x="4722038" y="12045602"/>
                  <a:pt x="4712307" y="12070939"/>
                  <a:pt x="4702905" y="12095492"/>
                </a:cubicBezTo>
                <a:cubicBezTo>
                  <a:pt x="4693502" y="12120046"/>
                  <a:pt x="4685516" y="12140139"/>
                  <a:pt x="4678945" y="12155769"/>
                </a:cubicBezTo>
                <a:lnTo>
                  <a:pt x="4676601" y="12154784"/>
                </a:lnTo>
                <a:cubicBezTo>
                  <a:pt x="4683579" y="12133808"/>
                  <a:pt x="4692036" y="12109315"/>
                  <a:pt x="4701971" y="12081306"/>
                </a:cubicBezTo>
                <a:cubicBezTo>
                  <a:pt x="4711906" y="12053298"/>
                  <a:pt x="4722005" y="12024898"/>
                  <a:pt x="4732269" y="11996107"/>
                </a:cubicBezTo>
                <a:cubicBezTo>
                  <a:pt x="4742533" y="11967318"/>
                  <a:pt x="4753023" y="11939081"/>
                  <a:pt x="4763739" y="11911401"/>
                </a:cubicBezTo>
                <a:cubicBezTo>
                  <a:pt x="4774456" y="11883720"/>
                  <a:pt x="4784085" y="11859722"/>
                  <a:pt x="4792627" y="11839402"/>
                </a:cubicBezTo>
                <a:cubicBezTo>
                  <a:pt x="4811023" y="11795640"/>
                  <a:pt x="4832094" y="11752080"/>
                  <a:pt x="4855836" y="11708726"/>
                </a:cubicBezTo>
                <a:lnTo>
                  <a:pt x="4843741" y="11698124"/>
                </a:lnTo>
                <a:cubicBezTo>
                  <a:pt x="4822447" y="11709403"/>
                  <a:pt x="4803808" y="11726397"/>
                  <a:pt x="4787825" y="11749105"/>
                </a:cubicBezTo>
                <a:cubicBezTo>
                  <a:pt x="4771842" y="11771813"/>
                  <a:pt x="4759252" y="11794107"/>
                  <a:pt x="4750053" y="11815989"/>
                </a:cubicBezTo>
                <a:cubicBezTo>
                  <a:pt x="4743483" y="11831619"/>
                  <a:pt x="4735825" y="11850928"/>
                  <a:pt x="4727079" y="11873920"/>
                </a:cubicBezTo>
                <a:cubicBezTo>
                  <a:pt x="4718334" y="11896911"/>
                  <a:pt x="4709486" y="11921240"/>
                  <a:pt x="4700537" y="11946904"/>
                </a:cubicBezTo>
                <a:cubicBezTo>
                  <a:pt x="4691587" y="11972569"/>
                  <a:pt x="4683131" y="11997060"/>
                  <a:pt x="4675167" y="12020380"/>
                </a:cubicBezTo>
                <a:cubicBezTo>
                  <a:pt x="4667203" y="12043701"/>
                  <a:pt x="4660717" y="12063504"/>
                  <a:pt x="4655709" y="12079792"/>
                </a:cubicBezTo>
                <a:cubicBezTo>
                  <a:pt x="4642170" y="11989498"/>
                  <a:pt x="4617588" y="11895942"/>
                  <a:pt x="4581963" y="11799123"/>
                </a:cubicBezTo>
                <a:cubicBezTo>
                  <a:pt x="4546338" y="11702304"/>
                  <a:pt x="4501731" y="11610446"/>
                  <a:pt x="4448142" y="11523547"/>
                </a:cubicBezTo>
                <a:cubicBezTo>
                  <a:pt x="4394552" y="11436648"/>
                  <a:pt x="4331839" y="11358329"/>
                  <a:pt x="4260002" y="11288588"/>
                </a:cubicBezTo>
                <a:cubicBezTo>
                  <a:pt x="4188165" y="11218848"/>
                  <a:pt x="4109266" y="11165909"/>
                  <a:pt x="4023303" y="11129772"/>
                </a:cubicBezTo>
                <a:cubicBezTo>
                  <a:pt x="3954532" y="11100863"/>
                  <a:pt x="3890602" y="11087782"/>
                  <a:pt x="3831514" y="11090530"/>
                </a:cubicBezTo>
                <a:cubicBezTo>
                  <a:pt x="3772425" y="11093279"/>
                  <a:pt x="3718709" y="11108400"/>
                  <a:pt x="3670367" y="11135897"/>
                </a:cubicBezTo>
                <a:cubicBezTo>
                  <a:pt x="3622025" y="11163393"/>
                  <a:pt x="3579486" y="11201147"/>
                  <a:pt x="3542752" y="11249156"/>
                </a:cubicBezTo>
                <a:cubicBezTo>
                  <a:pt x="3506018" y="11297164"/>
                  <a:pt x="3474510" y="11352427"/>
                  <a:pt x="3448228" y="11414947"/>
                </a:cubicBezTo>
                <a:close/>
                <a:moveTo>
                  <a:pt x="0" y="15609371"/>
                </a:moveTo>
                <a:lnTo>
                  <a:pt x="6561805" y="0"/>
                </a:lnTo>
                <a:lnTo>
                  <a:pt x="6561804" y="18367796"/>
                </a:ln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8" name="Google Shape;598;p57"/>
          <p:cNvPicPr preferRelativeResize="0"/>
          <p:nvPr/>
        </p:nvPicPr>
        <p:blipFill rotWithShape="1">
          <a:blip r:embed="rId4">
            <a:alphaModFix/>
          </a:blip>
          <a:srcRect/>
          <a:stretch/>
        </p:blipFill>
        <p:spPr>
          <a:xfrm>
            <a:off x="863600" y="7834305"/>
            <a:ext cx="3707242" cy="2271529"/>
          </a:xfrm>
          <a:prstGeom prst="rect">
            <a:avLst/>
          </a:prstGeom>
          <a:noFill/>
          <a:ln>
            <a:noFill/>
          </a:ln>
        </p:spPr>
      </p:pic>
      <p:pic>
        <p:nvPicPr>
          <p:cNvPr id="599" name="Google Shape;599;p57"/>
          <p:cNvPicPr preferRelativeResize="0"/>
          <p:nvPr/>
        </p:nvPicPr>
        <p:blipFill rotWithShape="1">
          <a:blip r:embed="rId5">
            <a:alphaModFix/>
          </a:blip>
          <a:srcRect/>
          <a:stretch/>
        </p:blipFill>
        <p:spPr>
          <a:xfrm rot="-2700000">
            <a:off x="16335340" y="5394060"/>
            <a:ext cx="3905319" cy="4114800"/>
          </a:xfrm>
          <a:prstGeom prst="rect">
            <a:avLst/>
          </a:prstGeom>
          <a:noFill/>
          <a:ln>
            <a:noFill/>
          </a:ln>
        </p:spPr>
      </p:pic>
      <p:sp>
        <p:nvSpPr>
          <p:cNvPr id="600" name="Google Shape;600;p57"/>
          <p:cNvSpPr txBox="1"/>
          <p:nvPr/>
        </p:nvSpPr>
        <p:spPr>
          <a:xfrm>
            <a:off x="5634321" y="6134200"/>
            <a:ext cx="10686000" cy="13023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9400"/>
              <a:buFont typeface="Arial"/>
              <a:buNone/>
            </a:pPr>
            <a:r>
              <a:rPr lang="en-US" sz="9400" b="0" i="0" u="none" strike="noStrike" cap="none">
                <a:solidFill>
                  <a:srgbClr val="000000"/>
                </a:solidFill>
                <a:latin typeface="Finger Paint"/>
                <a:ea typeface="Finger Paint"/>
                <a:cs typeface="Finger Paint"/>
                <a:sym typeface="Finger Paint"/>
              </a:rPr>
              <a:t>Databases</a:t>
            </a:r>
            <a:endParaRPr sz="9400" b="0" i="0" u="none" strike="noStrike" cap="none">
              <a:solidFill>
                <a:srgbClr val="000000"/>
              </a:solidFill>
              <a:latin typeface="Finger Paint"/>
              <a:ea typeface="Finger Paint"/>
              <a:cs typeface="Finger Paint"/>
              <a:sym typeface="Finger Paint"/>
            </a:endParaRPr>
          </a:p>
        </p:txBody>
      </p:sp>
      <p:pic>
        <p:nvPicPr>
          <p:cNvPr id="601" name="Google Shape;601;p57"/>
          <p:cNvPicPr preferRelativeResize="0"/>
          <p:nvPr/>
        </p:nvPicPr>
        <p:blipFill rotWithShape="1">
          <a:blip r:embed="rId6">
            <a:alphaModFix/>
          </a:blip>
          <a:srcRect/>
          <a:stretch/>
        </p:blipFill>
        <p:spPr>
          <a:xfrm>
            <a:off x="15680575" y="1676400"/>
            <a:ext cx="1279492" cy="2270066"/>
          </a:xfrm>
          <a:prstGeom prst="rect">
            <a:avLst/>
          </a:prstGeom>
          <a:noFill/>
          <a:ln>
            <a:noFill/>
          </a:ln>
        </p:spPr>
      </p:pic>
      <p:pic>
        <p:nvPicPr>
          <p:cNvPr id="602" name="Google Shape;602;p57"/>
          <p:cNvPicPr preferRelativeResize="0"/>
          <p:nvPr/>
        </p:nvPicPr>
        <p:blipFill rotWithShape="1">
          <a:blip r:embed="rId7">
            <a:alphaModFix/>
          </a:blip>
          <a:srcRect/>
          <a:stretch/>
        </p:blipFill>
        <p:spPr>
          <a:xfrm rot="10800000">
            <a:off x="7369489" y="0"/>
            <a:ext cx="4578456" cy="1581649"/>
          </a:xfrm>
          <a:prstGeom prst="rect">
            <a:avLst/>
          </a:prstGeom>
          <a:noFill/>
          <a:ln>
            <a:noFill/>
          </a:ln>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3"/>
          <p:cNvPicPr preferRelativeResize="0"/>
          <p:nvPr/>
        </p:nvPicPr>
        <p:blipFill rotWithShape="1">
          <a:blip r:embed="rId5">
            <a:alphaModFix amt="80000"/>
          </a:blip>
          <a:srcRect t="7813" b="7813"/>
          <a:stretch>
            <a:fillRect/>
          </a:stretch>
        </p:blipFill>
        <p:spPr>
          <a:xfrm>
            <a:off x="-1" y="-1"/>
            <a:ext cx="18287999" cy="10287001"/>
          </a:xfrm>
          <a:prstGeom prst="rect">
            <a:avLst/>
          </a:prstGeom>
          <a:noFill/>
          <a:ln>
            <a:noFill/>
          </a:ln>
        </p:spPr>
      </p:pic>
      <p:sp>
        <p:nvSpPr>
          <p:cNvPr id="2" name="Freeform 4"/>
          <p:cNvSpPr/>
          <p:nvPr/>
        </p:nvSpPr>
        <p:spPr>
          <a:xfrm rot="16200000">
            <a:off x="3281174" y="-3203865"/>
            <a:ext cx="1652715" cy="8215064"/>
          </a:xfrm>
          <a:custGeom>
            <a:avLst/>
            <a:gdLst/>
            <a:ahLst/>
            <a:cxnLst/>
            <a:rect l="l" t="t" r="r" b="b"/>
            <a:pathLst>
              <a:path w="4096608" h="2634915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p:spPr>
      </p:sp>
      <p:sp>
        <p:nvSpPr>
          <p:cNvPr id="3" name="TextBox 2"/>
          <p:cNvSpPr txBox="1"/>
          <p:nvPr/>
        </p:nvSpPr>
        <p:spPr>
          <a:xfrm>
            <a:off x="1699240" y="241947"/>
            <a:ext cx="6278336" cy="1323439"/>
          </a:xfrm>
          <a:prstGeom prst="rect">
            <a:avLst/>
          </a:prstGeom>
          <a:noFill/>
        </p:spPr>
        <p:txBody>
          <a:bodyPr wrap="square" rtlCol="0">
            <a:spAutoFit/>
          </a:bodyPr>
          <a:lstStyle/>
          <a:p>
            <a:r>
              <a:rPr lang="en-US" sz="8000" b="1" dirty="0">
                <a:solidFill>
                  <a:schemeClr val="bg1"/>
                </a:solidFill>
                <a:latin typeface="Finger Paint" panose="020B0506040000020004" charset="0"/>
                <a:ea typeface="Roboto Condensed"/>
                <a:cs typeface="Roboto Condensed"/>
                <a:sym typeface="Roboto Condensed"/>
              </a:rPr>
              <a:t> Listening</a:t>
            </a:r>
          </a:p>
        </p:txBody>
      </p:sp>
      <p:grpSp>
        <p:nvGrpSpPr>
          <p:cNvPr id="4" name="Google Shape;1589;p49"/>
          <p:cNvGrpSpPr/>
          <p:nvPr/>
        </p:nvGrpSpPr>
        <p:grpSpPr>
          <a:xfrm rot="20613280">
            <a:off x="158907" y="418025"/>
            <a:ext cx="1381427" cy="951500"/>
            <a:chOff x="3380775" y="2452725"/>
            <a:chExt cx="425975" cy="257275"/>
          </a:xfrm>
        </p:grpSpPr>
        <p:sp>
          <p:nvSpPr>
            <p:cNvPr id="5" name="Google Shape;1593;p49"/>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 name="Google Shape;1594;p49"/>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 name="Google Shape;1595;p49"/>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 name="Google Shape;1596;p49"/>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11" name="Hộp Văn bản 10">
            <a:extLst>
              <a:ext uri="{FF2B5EF4-FFF2-40B4-BE49-F238E27FC236}">
                <a16:creationId xmlns:a16="http://schemas.microsoft.com/office/drawing/2014/main" id="{6C558D75-6F17-358D-E635-C58B45DD597B}"/>
              </a:ext>
            </a:extLst>
          </p:cNvPr>
          <p:cNvSpPr txBox="1"/>
          <p:nvPr/>
        </p:nvSpPr>
        <p:spPr>
          <a:xfrm>
            <a:off x="1529527" y="1760350"/>
            <a:ext cx="16296968" cy="1323439"/>
          </a:xfrm>
          <a:prstGeom prst="rect">
            <a:avLst/>
          </a:prstGeom>
          <a:noFill/>
        </p:spPr>
        <p:txBody>
          <a:bodyPr wrap="square" rtlCol="0">
            <a:spAutoFit/>
          </a:bodyPr>
          <a:lstStyle/>
          <a:p>
            <a:r>
              <a:rPr lang="en-US" sz="4000" b="1" dirty="0">
                <a:solidFill>
                  <a:schemeClr val="bg2"/>
                </a:solidFill>
                <a:latin typeface="Times New Roman" panose="02020603050405020304" pitchFamily="18" charset="0"/>
                <a:ea typeface="Roboto Condensed"/>
                <a:cs typeface="Times New Roman" panose="02020603050405020304" pitchFamily="18" charset="0"/>
                <a:sym typeface="Roboto Condensed"/>
              </a:rPr>
              <a:t>Task 2</a:t>
            </a:r>
            <a:r>
              <a:rPr lang="en-US" sz="4000" b="1" i="1" dirty="0">
                <a:solidFill>
                  <a:schemeClr val="bg2"/>
                </a:solidFill>
                <a:latin typeface="Times New Roman" panose="02020603050405020304" pitchFamily="18" charset="0"/>
                <a:ea typeface="Roboto Condensed"/>
                <a:cs typeface="Times New Roman" panose="02020603050405020304" pitchFamily="18" charset="0"/>
                <a:sym typeface="Roboto Condensed"/>
              </a:rPr>
              <a:t>: </a:t>
            </a:r>
            <a:r>
              <a:rPr lang="en-US" sz="4000" b="1" dirty="0">
                <a:latin typeface="Times New Roman" panose="02020603050405020304" pitchFamily="18" charset="0"/>
                <a:ea typeface="Roboto" panose="02000000000000000000" pitchFamily="2" charset="0"/>
                <a:cs typeface="Times New Roman" panose="02020603050405020304" pitchFamily="18" charset="0"/>
              </a:rPr>
              <a:t>Listen to a database administrator describing the structure of a company database to a trainee. Match these words to screenshots A-C</a:t>
            </a:r>
            <a:r>
              <a:rPr lang="en-US" sz="4000" b="1" i="1" dirty="0">
                <a:solidFill>
                  <a:schemeClr val="bg2"/>
                </a:solidFill>
                <a:latin typeface="Times New Roman" panose="02020603050405020304" pitchFamily="18" charset="0"/>
                <a:ea typeface="Roboto" panose="02000000000000000000" pitchFamily="2" charset="0"/>
                <a:cs typeface="Times New Roman" panose="02020603050405020304" pitchFamily="18" charset="0"/>
                <a:sym typeface="Roboto Condensed"/>
              </a:rPr>
              <a:t>.</a:t>
            </a:r>
          </a:p>
        </p:txBody>
      </p:sp>
      <p:pic>
        <p:nvPicPr>
          <p:cNvPr id="13" name="Hình ảnh 12">
            <a:extLst>
              <a:ext uri="{FF2B5EF4-FFF2-40B4-BE49-F238E27FC236}">
                <a16:creationId xmlns:a16="http://schemas.microsoft.com/office/drawing/2014/main" id="{4F77BA06-AAAB-9B15-B404-38DE26FC1955}"/>
              </a:ext>
            </a:extLst>
          </p:cNvPr>
          <p:cNvPicPr>
            <a:picLocks noChangeAspect="1"/>
          </p:cNvPicPr>
          <p:nvPr/>
        </p:nvPicPr>
        <p:blipFill>
          <a:blip r:embed="rId6"/>
          <a:stretch>
            <a:fillRect/>
          </a:stretch>
        </p:blipFill>
        <p:spPr>
          <a:xfrm>
            <a:off x="547944" y="4747547"/>
            <a:ext cx="5344485" cy="3382890"/>
          </a:xfrm>
          <a:prstGeom prst="rect">
            <a:avLst/>
          </a:prstGeom>
        </p:spPr>
      </p:pic>
      <p:pic>
        <p:nvPicPr>
          <p:cNvPr id="15" name="Hình ảnh 14">
            <a:extLst>
              <a:ext uri="{FF2B5EF4-FFF2-40B4-BE49-F238E27FC236}">
                <a16:creationId xmlns:a16="http://schemas.microsoft.com/office/drawing/2014/main" id="{E0A7BD94-D7E3-A690-3E69-249267A4BC32}"/>
              </a:ext>
            </a:extLst>
          </p:cNvPr>
          <p:cNvPicPr>
            <a:picLocks noChangeAspect="1"/>
          </p:cNvPicPr>
          <p:nvPr/>
        </p:nvPicPr>
        <p:blipFill>
          <a:blip r:embed="rId7"/>
          <a:stretch>
            <a:fillRect/>
          </a:stretch>
        </p:blipFill>
        <p:spPr>
          <a:xfrm>
            <a:off x="6242388" y="4747547"/>
            <a:ext cx="5290072" cy="3325986"/>
          </a:xfrm>
          <a:prstGeom prst="rect">
            <a:avLst/>
          </a:prstGeom>
        </p:spPr>
      </p:pic>
      <p:pic>
        <p:nvPicPr>
          <p:cNvPr id="17" name="Hình ảnh 16">
            <a:extLst>
              <a:ext uri="{FF2B5EF4-FFF2-40B4-BE49-F238E27FC236}">
                <a16:creationId xmlns:a16="http://schemas.microsoft.com/office/drawing/2014/main" id="{4C7DB4E5-D70E-E81F-50EB-97BFAB5C1F88}"/>
              </a:ext>
            </a:extLst>
          </p:cNvPr>
          <p:cNvPicPr>
            <a:picLocks noChangeAspect="1"/>
          </p:cNvPicPr>
          <p:nvPr/>
        </p:nvPicPr>
        <p:blipFill>
          <a:blip r:embed="rId8"/>
          <a:stretch>
            <a:fillRect/>
          </a:stretch>
        </p:blipFill>
        <p:spPr>
          <a:xfrm>
            <a:off x="11862714" y="4747547"/>
            <a:ext cx="5934487" cy="3325986"/>
          </a:xfrm>
          <a:prstGeom prst="rect">
            <a:avLst/>
          </a:prstGeom>
        </p:spPr>
      </p:pic>
      <p:sp>
        <p:nvSpPr>
          <p:cNvPr id="18" name="Hộp Văn bản 17">
            <a:extLst>
              <a:ext uri="{FF2B5EF4-FFF2-40B4-BE49-F238E27FC236}">
                <a16:creationId xmlns:a16="http://schemas.microsoft.com/office/drawing/2014/main" id="{0ACCF592-90D1-B0AE-2DC4-99D088061962}"/>
              </a:ext>
            </a:extLst>
          </p:cNvPr>
          <p:cNvSpPr txBox="1"/>
          <p:nvPr/>
        </p:nvSpPr>
        <p:spPr>
          <a:xfrm>
            <a:off x="3882797" y="3279452"/>
            <a:ext cx="2212257"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1. Report</a:t>
            </a:r>
          </a:p>
        </p:txBody>
      </p:sp>
      <p:sp>
        <p:nvSpPr>
          <p:cNvPr id="20" name="Hộp Văn bản 19">
            <a:extLst>
              <a:ext uri="{FF2B5EF4-FFF2-40B4-BE49-F238E27FC236}">
                <a16:creationId xmlns:a16="http://schemas.microsoft.com/office/drawing/2014/main" id="{A71A06CD-536A-DD34-F388-B7A845DD681B}"/>
              </a:ext>
            </a:extLst>
          </p:cNvPr>
          <p:cNvSpPr txBox="1"/>
          <p:nvPr/>
        </p:nvSpPr>
        <p:spPr>
          <a:xfrm>
            <a:off x="11862714" y="3268811"/>
            <a:ext cx="1973822"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3. Form</a:t>
            </a:r>
          </a:p>
        </p:txBody>
      </p:sp>
      <p:sp>
        <p:nvSpPr>
          <p:cNvPr id="21" name="Hộp Văn bản 20">
            <a:extLst>
              <a:ext uri="{FF2B5EF4-FFF2-40B4-BE49-F238E27FC236}">
                <a16:creationId xmlns:a16="http://schemas.microsoft.com/office/drawing/2014/main" id="{630F65C7-3A4B-D84B-3540-3DDC242C24A2}"/>
              </a:ext>
            </a:extLst>
          </p:cNvPr>
          <p:cNvSpPr txBox="1"/>
          <p:nvPr/>
        </p:nvSpPr>
        <p:spPr>
          <a:xfrm>
            <a:off x="7872756" y="3279452"/>
            <a:ext cx="1973822"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2. Table</a:t>
            </a:r>
          </a:p>
        </p:txBody>
      </p:sp>
      <p:cxnSp>
        <p:nvCxnSpPr>
          <p:cNvPr id="25" name="Đường nối Thẳng 24">
            <a:extLst>
              <a:ext uri="{FF2B5EF4-FFF2-40B4-BE49-F238E27FC236}">
                <a16:creationId xmlns:a16="http://schemas.microsoft.com/office/drawing/2014/main" id="{4691E3CB-953A-E678-052A-BDE71070C556}"/>
              </a:ext>
            </a:extLst>
          </p:cNvPr>
          <p:cNvCxnSpPr/>
          <p:nvPr/>
        </p:nvCxnSpPr>
        <p:spPr>
          <a:xfrm>
            <a:off x="1669946" y="8911354"/>
            <a:ext cx="287276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Đường nối Thẳng 25">
            <a:extLst>
              <a:ext uri="{FF2B5EF4-FFF2-40B4-BE49-F238E27FC236}">
                <a16:creationId xmlns:a16="http://schemas.microsoft.com/office/drawing/2014/main" id="{1241A2D9-C781-241C-0155-46410EF3FFC6}"/>
              </a:ext>
            </a:extLst>
          </p:cNvPr>
          <p:cNvCxnSpPr/>
          <p:nvPr/>
        </p:nvCxnSpPr>
        <p:spPr>
          <a:xfrm>
            <a:off x="13576810" y="8886774"/>
            <a:ext cx="287276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Đường nối Thẳng 26">
            <a:extLst>
              <a:ext uri="{FF2B5EF4-FFF2-40B4-BE49-F238E27FC236}">
                <a16:creationId xmlns:a16="http://schemas.microsoft.com/office/drawing/2014/main" id="{5C21D7FB-F9CA-2276-1389-4FC99DFC889A}"/>
              </a:ext>
            </a:extLst>
          </p:cNvPr>
          <p:cNvCxnSpPr/>
          <p:nvPr/>
        </p:nvCxnSpPr>
        <p:spPr>
          <a:xfrm>
            <a:off x="7393993" y="8911354"/>
            <a:ext cx="2872760" cy="0"/>
          </a:xfrm>
          <a:prstGeom prst="line">
            <a:avLst/>
          </a:prstGeom>
        </p:spPr>
        <p:style>
          <a:lnRef idx="3">
            <a:schemeClr val="accent1"/>
          </a:lnRef>
          <a:fillRef idx="0">
            <a:schemeClr val="accent1"/>
          </a:fillRef>
          <a:effectRef idx="2">
            <a:schemeClr val="accent1"/>
          </a:effectRef>
          <a:fontRef idx="minor">
            <a:schemeClr val="tx1"/>
          </a:fontRef>
        </p:style>
      </p:cxnSp>
      <p:sp>
        <p:nvSpPr>
          <p:cNvPr id="28" name="Hộp Văn bản 27">
            <a:extLst>
              <a:ext uri="{FF2B5EF4-FFF2-40B4-BE49-F238E27FC236}">
                <a16:creationId xmlns:a16="http://schemas.microsoft.com/office/drawing/2014/main" id="{7A4A1262-A6A9-0D89-5FD0-C7DC76C7BFA0}"/>
              </a:ext>
            </a:extLst>
          </p:cNvPr>
          <p:cNvSpPr txBox="1"/>
          <p:nvPr/>
        </p:nvSpPr>
        <p:spPr>
          <a:xfrm>
            <a:off x="7948282" y="8203468"/>
            <a:ext cx="1880313"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 Report</a:t>
            </a:r>
          </a:p>
        </p:txBody>
      </p:sp>
      <p:sp>
        <p:nvSpPr>
          <p:cNvPr id="29" name="Hộp Văn bản 28">
            <a:extLst>
              <a:ext uri="{FF2B5EF4-FFF2-40B4-BE49-F238E27FC236}">
                <a16:creationId xmlns:a16="http://schemas.microsoft.com/office/drawing/2014/main" id="{C55BD8BD-8D13-3953-D126-1EAF28EF03FB}"/>
              </a:ext>
            </a:extLst>
          </p:cNvPr>
          <p:cNvSpPr txBox="1"/>
          <p:nvPr/>
        </p:nvSpPr>
        <p:spPr>
          <a:xfrm>
            <a:off x="14224244" y="8203468"/>
            <a:ext cx="1577891"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 Table</a:t>
            </a:r>
          </a:p>
        </p:txBody>
      </p:sp>
      <p:sp>
        <p:nvSpPr>
          <p:cNvPr id="30" name="Hộp Văn bản 29">
            <a:extLst>
              <a:ext uri="{FF2B5EF4-FFF2-40B4-BE49-F238E27FC236}">
                <a16:creationId xmlns:a16="http://schemas.microsoft.com/office/drawing/2014/main" id="{AEFCFB4B-F84F-F8EA-BAEF-A2377FC98E06}"/>
              </a:ext>
            </a:extLst>
          </p:cNvPr>
          <p:cNvSpPr txBox="1"/>
          <p:nvPr/>
        </p:nvSpPr>
        <p:spPr>
          <a:xfrm>
            <a:off x="2335644" y="8223133"/>
            <a:ext cx="1541363"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 Form</a:t>
            </a:r>
          </a:p>
        </p:txBody>
      </p:sp>
      <p:pic>
        <p:nvPicPr>
          <p:cNvPr id="9" name="19 Track 19">
            <a:hlinkClick r:id="" action="ppaction://media"/>
            <a:extLst>
              <a:ext uri="{FF2B5EF4-FFF2-40B4-BE49-F238E27FC236}">
                <a16:creationId xmlns:a16="http://schemas.microsoft.com/office/drawing/2014/main" id="{178EDCD9-0139-BE80-4357-F6720BA9032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03518" y="8875523"/>
            <a:ext cx="1251392" cy="1251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par>
                                <p:cTn id="19" presetID="16" presetClass="entr" presetSubtype="21"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par>
                                <p:cTn id="22" presetID="16" presetClass="entr" presetSubtype="2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par>
                                <p:cTn id="25" presetID="16" presetClass="entr" presetSubtype="21"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par>
                                <p:cTn id="28" presetID="16" presetClass="entr" presetSubtype="21"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500" fill="hold"/>
                                        <p:tgtEl>
                                          <p:spTgt spid="28"/>
                                        </p:tgtEl>
                                        <p:attrNameLst>
                                          <p:attrName>ppt_x</p:attrName>
                                        </p:attrNameLst>
                                      </p:cBhvr>
                                      <p:tavLst>
                                        <p:tav tm="0">
                                          <p:val>
                                            <p:strVal val="#ppt_x"/>
                                          </p:val>
                                        </p:tav>
                                        <p:tav tm="100000">
                                          <p:val>
                                            <p:strVal val="#ppt_x"/>
                                          </p:val>
                                        </p:tav>
                                      </p:tavLst>
                                    </p:anim>
                                    <p:anim calcmode="lin" valueType="num">
                                      <p:cBhvr additive="base">
                                        <p:cTn id="4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ppt_x"/>
                                          </p:val>
                                        </p:tav>
                                        <p:tav tm="100000">
                                          <p:val>
                                            <p:strVal val="#ppt_x"/>
                                          </p:val>
                                        </p:tav>
                                      </p:tavLst>
                                    </p:anim>
                                    <p:anim calcmode="lin" valueType="num">
                                      <p:cBhvr additive="base">
                                        <p:cTn id="5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1639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6" fill="hold" display="0">
                  <p:stCondLst>
                    <p:cond delay="indefinite"/>
                  </p:stCondLst>
                  <p:endCondLst>
                    <p:cond evt="onStopAudio" delay="0">
                      <p:tgtEl>
                        <p:sldTgt/>
                      </p:tgtEl>
                    </p:cond>
                  </p:endCondLst>
                </p:cTn>
                <p:tgtEl>
                  <p:spTgt spid="9"/>
                </p:tgtEl>
              </p:cMediaNode>
            </p:audio>
          </p:childTnLst>
        </p:cTn>
      </p:par>
    </p:tnLst>
    <p:bldLst>
      <p:bldP spid="18" grpId="0"/>
      <p:bldP spid="20" grpId="0"/>
      <p:bldP spid="21" grpId="0"/>
      <p:bldP spid="28"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9"/>
          <p:cNvPicPr preferRelativeResize="0"/>
          <p:nvPr/>
        </p:nvPicPr>
        <p:blipFill rotWithShape="1">
          <a:blip r:embed="rId5">
            <a:alphaModFix amt="80000"/>
          </a:blip>
          <a:srcRect t="7813" b="7813"/>
          <a:stretch/>
        </p:blipFill>
        <p:spPr>
          <a:xfrm>
            <a:off x="1" y="-1"/>
            <a:ext cx="18287999" cy="10287001"/>
          </a:xfrm>
          <a:prstGeom prst="rect">
            <a:avLst/>
          </a:prstGeom>
          <a:noFill/>
          <a:ln>
            <a:noFill/>
          </a:ln>
        </p:spPr>
      </p:pic>
      <p:sp>
        <p:nvSpPr>
          <p:cNvPr id="4" name="Freeform 4">
            <a:extLst>
              <a:ext uri="{FF2B5EF4-FFF2-40B4-BE49-F238E27FC236}">
                <a16:creationId xmlns:a16="http://schemas.microsoft.com/office/drawing/2014/main" id="{638D2E6D-FA9A-3672-D58F-F791409DC975}"/>
              </a:ext>
            </a:extLst>
          </p:cNvPr>
          <p:cNvSpPr/>
          <p:nvPr/>
        </p:nvSpPr>
        <p:spPr>
          <a:xfrm rot="16200000">
            <a:off x="3281174" y="-3203865"/>
            <a:ext cx="1652715" cy="8215064"/>
          </a:xfrm>
          <a:custGeom>
            <a:avLst/>
            <a:gdLst/>
            <a:ahLst/>
            <a:cxnLst/>
            <a:rect l="l" t="t" r="r" b="b"/>
            <a:pathLst>
              <a:path w="4096608" h="2634915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p:spPr>
      </p:sp>
      <p:sp>
        <p:nvSpPr>
          <p:cNvPr id="5" name="TextBox 2">
            <a:extLst>
              <a:ext uri="{FF2B5EF4-FFF2-40B4-BE49-F238E27FC236}">
                <a16:creationId xmlns:a16="http://schemas.microsoft.com/office/drawing/2014/main" id="{2DB78CC2-A660-8ED9-7E97-D54F7AF42440}"/>
              </a:ext>
            </a:extLst>
          </p:cNvPr>
          <p:cNvSpPr txBox="1"/>
          <p:nvPr/>
        </p:nvSpPr>
        <p:spPr>
          <a:xfrm>
            <a:off x="1699240" y="241947"/>
            <a:ext cx="6278336" cy="1323439"/>
          </a:xfrm>
          <a:prstGeom prst="rect">
            <a:avLst/>
          </a:prstGeom>
          <a:noFill/>
        </p:spPr>
        <p:txBody>
          <a:bodyPr wrap="square" rtlCol="0">
            <a:spAutoFit/>
          </a:bodyPr>
          <a:lstStyle/>
          <a:p>
            <a:r>
              <a:rPr lang="en-US" sz="8000" b="1" dirty="0">
                <a:solidFill>
                  <a:schemeClr val="bg1"/>
                </a:solidFill>
                <a:latin typeface="Finger Paint" panose="020B0506040000020004" charset="0"/>
                <a:ea typeface="Roboto Condensed"/>
                <a:cs typeface="Roboto Condensed"/>
                <a:sym typeface="Roboto Condensed"/>
              </a:rPr>
              <a:t> Listening</a:t>
            </a:r>
          </a:p>
        </p:txBody>
      </p:sp>
      <p:grpSp>
        <p:nvGrpSpPr>
          <p:cNvPr id="6" name="Google Shape;1589;p49">
            <a:extLst>
              <a:ext uri="{FF2B5EF4-FFF2-40B4-BE49-F238E27FC236}">
                <a16:creationId xmlns:a16="http://schemas.microsoft.com/office/drawing/2014/main" id="{4F7BE70C-D0FF-68A9-92A9-733ED26CA9A6}"/>
              </a:ext>
            </a:extLst>
          </p:cNvPr>
          <p:cNvGrpSpPr/>
          <p:nvPr/>
        </p:nvGrpSpPr>
        <p:grpSpPr>
          <a:xfrm rot="20613280">
            <a:off x="158907" y="418025"/>
            <a:ext cx="1381427" cy="951500"/>
            <a:chOff x="3380775" y="2452725"/>
            <a:chExt cx="425975" cy="257275"/>
          </a:xfrm>
        </p:grpSpPr>
        <p:sp>
          <p:nvSpPr>
            <p:cNvPr id="7" name="Google Shape;1593;p49">
              <a:extLst>
                <a:ext uri="{FF2B5EF4-FFF2-40B4-BE49-F238E27FC236}">
                  <a16:creationId xmlns:a16="http://schemas.microsoft.com/office/drawing/2014/main" id="{49484EC9-DB1F-AAFE-13A2-60EBE3B45041}"/>
                </a:ext>
              </a:extLst>
            </p:cNvPr>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 name="Google Shape;1594;p49">
              <a:extLst>
                <a:ext uri="{FF2B5EF4-FFF2-40B4-BE49-F238E27FC236}">
                  <a16:creationId xmlns:a16="http://schemas.microsoft.com/office/drawing/2014/main" id="{547F9863-D4FE-7144-D1A1-634E5E251F39}"/>
                </a:ext>
              </a:extLst>
            </p:cNvPr>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9" name="Google Shape;1595;p49">
              <a:extLst>
                <a:ext uri="{FF2B5EF4-FFF2-40B4-BE49-F238E27FC236}">
                  <a16:creationId xmlns:a16="http://schemas.microsoft.com/office/drawing/2014/main" id="{99F989E1-D5D2-4252-A114-7359405710DE}"/>
                </a:ext>
              </a:extLst>
            </p:cNvPr>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0" name="Google Shape;1596;p49">
              <a:extLst>
                <a:ext uri="{FF2B5EF4-FFF2-40B4-BE49-F238E27FC236}">
                  <a16:creationId xmlns:a16="http://schemas.microsoft.com/office/drawing/2014/main" id="{AB1A7ECE-841C-08A3-F159-D41B31060094}"/>
                </a:ext>
              </a:extLst>
            </p:cNvPr>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11" name="Hộp Văn bản 10">
            <a:extLst>
              <a:ext uri="{FF2B5EF4-FFF2-40B4-BE49-F238E27FC236}">
                <a16:creationId xmlns:a16="http://schemas.microsoft.com/office/drawing/2014/main" id="{8574D824-A9FC-8A79-C427-3F6943CCAD4D}"/>
              </a:ext>
            </a:extLst>
          </p:cNvPr>
          <p:cNvSpPr txBox="1"/>
          <p:nvPr/>
        </p:nvSpPr>
        <p:spPr>
          <a:xfrm>
            <a:off x="2377666" y="4114800"/>
            <a:ext cx="5599910" cy="707886"/>
          </a:xfrm>
          <a:prstGeom prst="rect">
            <a:avLst/>
          </a:prstGeom>
          <a:noFill/>
        </p:spPr>
        <p:txBody>
          <a:bodyPr wrap="square" rtlCol="0">
            <a:spAutoFit/>
          </a:bodyPr>
          <a:lstStyle/>
          <a:p>
            <a:r>
              <a:rPr lang="en-US" sz="4000" b="0" i="0" dirty="0">
                <a:solidFill>
                  <a:schemeClr val="bg2"/>
                </a:solidFill>
                <a:effectLst/>
                <a:latin typeface="Times New Roman" panose="02020603050405020304" pitchFamily="18" charset="0"/>
                <a:cs typeface="Times New Roman" panose="02020603050405020304" pitchFamily="18" charset="0"/>
              </a:rPr>
              <a:t>a) Clients and orders</a:t>
            </a:r>
            <a:endParaRPr lang="en-US" sz="4000" dirty="0">
              <a:solidFill>
                <a:schemeClr val="bg2"/>
              </a:solidFill>
              <a:latin typeface="Times New Roman" panose="02020603050405020304" pitchFamily="18" charset="0"/>
              <a:cs typeface="Times New Roman" panose="02020603050405020304" pitchFamily="18" charset="0"/>
            </a:endParaRPr>
          </a:p>
        </p:txBody>
      </p:sp>
      <p:sp>
        <p:nvSpPr>
          <p:cNvPr id="12" name="Hộp Văn bản 11">
            <a:extLst>
              <a:ext uri="{FF2B5EF4-FFF2-40B4-BE49-F238E27FC236}">
                <a16:creationId xmlns:a16="http://schemas.microsoft.com/office/drawing/2014/main" id="{BD733B48-940D-965B-CA16-E02DB79F0185}"/>
              </a:ext>
            </a:extLst>
          </p:cNvPr>
          <p:cNvSpPr txBox="1"/>
          <p:nvPr/>
        </p:nvSpPr>
        <p:spPr>
          <a:xfrm>
            <a:off x="10810570" y="4114800"/>
            <a:ext cx="4173791" cy="707886"/>
          </a:xfrm>
          <a:prstGeom prst="rect">
            <a:avLst/>
          </a:prstGeom>
          <a:noFill/>
        </p:spPr>
        <p:txBody>
          <a:bodyPr wrap="square" rtlCol="0">
            <a:spAutoFit/>
          </a:bodyPr>
          <a:lstStyle/>
          <a:p>
            <a:r>
              <a:rPr lang="en-US" sz="4000" b="0" i="0" dirty="0">
                <a:solidFill>
                  <a:schemeClr val="bg2"/>
                </a:solidFill>
                <a:effectLst/>
                <a:latin typeface="Times New Roman" panose="02020603050405020304" pitchFamily="18" charset="0"/>
                <a:cs typeface="Times New Roman" panose="02020603050405020304" pitchFamily="18" charset="0"/>
              </a:rPr>
              <a:t>b) Stock and orders</a:t>
            </a:r>
            <a:endParaRPr lang="en-US" sz="4000" dirty="0"/>
          </a:p>
        </p:txBody>
      </p:sp>
      <p:sp>
        <p:nvSpPr>
          <p:cNvPr id="13" name="Hộp Văn bản 12">
            <a:extLst>
              <a:ext uri="{FF2B5EF4-FFF2-40B4-BE49-F238E27FC236}">
                <a16:creationId xmlns:a16="http://schemas.microsoft.com/office/drawing/2014/main" id="{D3FD29B5-E77D-457E-4AF7-1CED2CE6A379}"/>
              </a:ext>
            </a:extLst>
          </p:cNvPr>
          <p:cNvSpPr txBox="1"/>
          <p:nvPr/>
        </p:nvSpPr>
        <p:spPr>
          <a:xfrm>
            <a:off x="5794919" y="5928010"/>
            <a:ext cx="5778191" cy="707886"/>
          </a:xfrm>
          <a:prstGeom prst="rect">
            <a:avLst/>
          </a:prstGeom>
          <a:noFill/>
        </p:spPr>
        <p:txBody>
          <a:bodyPr wrap="square" rtlCol="0">
            <a:spAutoFit/>
          </a:bodyPr>
          <a:lstStyle/>
          <a:p>
            <a:r>
              <a:rPr lang="en-US" sz="4000" b="0" i="0" dirty="0">
                <a:solidFill>
                  <a:schemeClr val="bg2"/>
                </a:solidFill>
                <a:effectLst/>
                <a:latin typeface="Times New Roman" panose="02020603050405020304" pitchFamily="18" charset="0"/>
                <a:cs typeface="Times New Roman" panose="02020603050405020304" pitchFamily="18" charset="0"/>
              </a:rPr>
              <a:t>c) Orders and full accounts</a:t>
            </a:r>
            <a:endParaRPr lang="en-US" sz="4000" dirty="0"/>
          </a:p>
        </p:txBody>
      </p:sp>
      <p:sp>
        <p:nvSpPr>
          <p:cNvPr id="15" name="Hộp Văn bản 14">
            <a:extLst>
              <a:ext uri="{FF2B5EF4-FFF2-40B4-BE49-F238E27FC236}">
                <a16:creationId xmlns:a16="http://schemas.microsoft.com/office/drawing/2014/main" id="{7E2E80FD-B3CE-9355-87B7-60F049EA0BFE}"/>
              </a:ext>
            </a:extLst>
          </p:cNvPr>
          <p:cNvSpPr txBox="1"/>
          <p:nvPr/>
        </p:nvSpPr>
        <p:spPr>
          <a:xfrm>
            <a:off x="1529527" y="1760350"/>
            <a:ext cx="16296968" cy="1323439"/>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Task 3: </a:t>
            </a:r>
            <a:r>
              <a:rPr lang="en-US" sz="4000" b="1" i="0" dirty="0">
                <a:solidFill>
                  <a:schemeClr val="bg2"/>
                </a:solidFill>
                <a:effectLst/>
                <a:latin typeface="Times New Roman" panose="02020603050405020304" pitchFamily="18" charset="0"/>
                <a:cs typeface="Times New Roman" panose="02020603050405020304" pitchFamily="18" charset="0"/>
              </a:rPr>
              <a:t>Listen again. Which option best describes what the database keeps track of?</a:t>
            </a:r>
            <a:endParaRPr lang="en-US" sz="4000" b="1" dirty="0">
              <a:solidFill>
                <a:schemeClr val="bg2"/>
              </a:solidFill>
              <a:latin typeface="Times New Roman" panose="02020603050405020304" pitchFamily="18" charset="0"/>
              <a:cs typeface="Times New Roman" panose="02020603050405020304" pitchFamily="18" charset="0"/>
            </a:endParaRPr>
          </a:p>
        </p:txBody>
      </p:sp>
      <p:pic>
        <p:nvPicPr>
          <p:cNvPr id="16" name="19 Track 19">
            <a:hlinkClick r:id="" action="ppaction://media"/>
            <a:extLst>
              <a:ext uri="{FF2B5EF4-FFF2-40B4-BE49-F238E27FC236}">
                <a16:creationId xmlns:a16="http://schemas.microsoft.com/office/drawing/2014/main" id="{580797A7-682A-2FCF-0946-7099E640B1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7848" y="8323532"/>
            <a:ext cx="1691195" cy="1691195"/>
          </a:xfrm>
          <a:prstGeom prst="rect">
            <a:avLst/>
          </a:prstGeom>
        </p:spPr>
      </p:pic>
    </p:spTree>
    <p:extLst>
      <p:ext uri="{BB962C8B-B14F-4D97-AF65-F5344CB8AC3E}">
        <p14:creationId xmlns:p14="http://schemas.microsoft.com/office/powerpoint/2010/main" val="93775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iterate type="lt">
                                    <p:tmPct val="0"/>
                                  </p:iterate>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grpId="1" nodeType="clickEffect">
                                  <p:stCondLst>
                                    <p:cond delay="0"/>
                                  </p:stCondLst>
                                  <p:childTnLst>
                                    <p:animEffect transition="out" filter="fade">
                                      <p:cBhvr>
                                        <p:cTn id="17" dur="1000"/>
                                        <p:tgtEl>
                                          <p:spTgt spid="12"/>
                                        </p:tgtEl>
                                      </p:cBhvr>
                                    </p:animEffect>
                                    <p:anim calcmode="lin" valueType="num">
                                      <p:cBhvr>
                                        <p:cTn id="18" dur="1000"/>
                                        <p:tgtEl>
                                          <p:spTgt spid="12"/>
                                        </p:tgtEl>
                                        <p:attrNameLst>
                                          <p:attrName>ppt_x</p:attrName>
                                        </p:attrNameLst>
                                      </p:cBhvr>
                                      <p:tavLst>
                                        <p:tav tm="0">
                                          <p:val>
                                            <p:strVal val="ppt_x"/>
                                          </p:val>
                                        </p:tav>
                                        <p:tav tm="100000">
                                          <p:val>
                                            <p:strVal val="ppt_x"/>
                                          </p:val>
                                        </p:tav>
                                      </p:tavLst>
                                    </p:anim>
                                    <p:anim calcmode="lin" valueType="num">
                                      <p:cBhvr>
                                        <p:cTn id="19" dur="1000"/>
                                        <p:tgtEl>
                                          <p:spTgt spid="12"/>
                                        </p:tgtEl>
                                        <p:attrNameLst>
                                          <p:attrName>ppt_y</p:attrName>
                                        </p:attrNameLst>
                                      </p:cBhvr>
                                      <p:tavLst>
                                        <p:tav tm="0">
                                          <p:val>
                                            <p:strVal val="ppt_y"/>
                                          </p:val>
                                        </p:tav>
                                        <p:tav tm="100000">
                                          <p:val>
                                            <p:strVal val="ppt_y+.1"/>
                                          </p:val>
                                        </p:tav>
                                      </p:tavLst>
                                    </p:anim>
                                    <p:set>
                                      <p:cBhvr>
                                        <p:cTn id="20" dur="1" fill="hold">
                                          <p:stCondLst>
                                            <p:cond delay="999"/>
                                          </p:stCondLst>
                                        </p:cTn>
                                        <p:tgtEl>
                                          <p:spTgt spid="12"/>
                                        </p:tgtEl>
                                        <p:attrNameLst>
                                          <p:attrName>style.visibility</p:attrName>
                                        </p:attrNameLst>
                                      </p:cBhvr>
                                      <p:to>
                                        <p:strVal val="hidden"/>
                                      </p:to>
                                    </p:set>
                                  </p:childTnLst>
                                </p:cTn>
                              </p:par>
                              <p:par>
                                <p:cTn id="21" presetID="42" presetClass="exit" presetSubtype="0" fill="hold" grpId="1" nodeType="withEffect">
                                  <p:stCondLst>
                                    <p:cond delay="0"/>
                                  </p:stCondLst>
                                  <p:childTnLst>
                                    <p:animEffect transition="out" filter="fade">
                                      <p:cBhvr>
                                        <p:cTn id="22" dur="1000"/>
                                        <p:tgtEl>
                                          <p:spTgt spid="13"/>
                                        </p:tgtEl>
                                      </p:cBhvr>
                                    </p:animEffect>
                                    <p:anim calcmode="lin" valueType="num">
                                      <p:cBhvr>
                                        <p:cTn id="23" dur="1000"/>
                                        <p:tgtEl>
                                          <p:spTgt spid="13"/>
                                        </p:tgtEl>
                                        <p:attrNameLst>
                                          <p:attrName>ppt_x</p:attrName>
                                        </p:attrNameLst>
                                      </p:cBhvr>
                                      <p:tavLst>
                                        <p:tav tm="0">
                                          <p:val>
                                            <p:strVal val="ppt_x"/>
                                          </p:val>
                                        </p:tav>
                                        <p:tav tm="100000">
                                          <p:val>
                                            <p:strVal val="ppt_x"/>
                                          </p:val>
                                        </p:tav>
                                      </p:tavLst>
                                    </p:anim>
                                    <p:anim calcmode="lin" valueType="num">
                                      <p:cBhvr>
                                        <p:cTn id="24" dur="1000"/>
                                        <p:tgtEl>
                                          <p:spTgt spid="13"/>
                                        </p:tgtEl>
                                        <p:attrNameLst>
                                          <p:attrName>ppt_y</p:attrName>
                                        </p:attrNameLst>
                                      </p:cBhvr>
                                      <p:tavLst>
                                        <p:tav tm="0">
                                          <p:val>
                                            <p:strVal val="ppt_y"/>
                                          </p:val>
                                        </p:tav>
                                        <p:tav tm="100000">
                                          <p:val>
                                            <p:strVal val="ppt_y+.1"/>
                                          </p:val>
                                        </p:tav>
                                      </p:tavLst>
                                    </p:anim>
                                    <p:set>
                                      <p:cBhvr>
                                        <p:cTn id="25" dur="1" fill="hold">
                                          <p:stCondLst>
                                            <p:cond delay="999"/>
                                          </p:stCondLst>
                                        </p:cTn>
                                        <p:tgtEl>
                                          <p:spTgt spid="13"/>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iterate type="lt">
                                    <p:tmPct val="0"/>
                                  </p:iterate>
                                  <p:childTnLst>
                                    <p:animMotion origin="layout" path="M -2.91667E-6 -3.58025E-6 L 0.2204 0.15772 " pathEditMode="relative" rAng="0" ptsTypes="AA">
                                      <p:cBhvr>
                                        <p:cTn id="28" dur="2000" fill="hold"/>
                                        <p:tgtEl>
                                          <p:spTgt spid="11"/>
                                        </p:tgtEl>
                                        <p:attrNameLst>
                                          <p:attrName>ppt_x</p:attrName>
                                          <p:attrName>ppt_y</p:attrName>
                                        </p:attrNameLst>
                                      </p:cBhvr>
                                      <p:rCtr x="11016" y="7886"/>
                                    </p:animMotion>
                                  </p:childTnLst>
                                </p:cTn>
                              </p:par>
                            </p:childTnLst>
                          </p:cTn>
                        </p:par>
                        <p:par>
                          <p:cTn id="29" fill="hold">
                            <p:stCondLst>
                              <p:cond delay="3000"/>
                            </p:stCondLst>
                            <p:childTnLst>
                              <p:par>
                                <p:cTn id="30" presetID="15" presetClass="emph" presetSubtype="0" grpId="2" nodeType="afterEffect">
                                  <p:stCondLst>
                                    <p:cond delay="0"/>
                                  </p:stCondLst>
                                  <p:iterate type="lt">
                                    <p:tmAbs val="25"/>
                                  </p:iterate>
                                  <p:childTnLst>
                                    <p:set>
                                      <p:cBhvr override="childStyle">
                                        <p:cTn id="31" dur="indefinite"/>
                                        <p:tgtEl>
                                          <p:spTgt spid="11"/>
                                        </p:tgtEl>
                                        <p:attrNameLst>
                                          <p:attrName>style.fontWeight</p:attrName>
                                        </p:attrNameLst>
                                      </p:cBhvr>
                                      <p:to>
                                        <p:strVal val="bold"/>
                                      </p:to>
                                    </p:se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1639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16"/>
                </p:tgtEl>
              </p:cMediaNode>
            </p:audio>
          </p:childTnLst>
        </p:cTn>
      </p:par>
    </p:tnLst>
    <p:bldLst>
      <p:bldP spid="11" grpId="0"/>
      <p:bldP spid="11" grpId="1"/>
      <p:bldP spid="11" grpId="2"/>
      <p:bldP spid="12" grpId="0"/>
      <p:bldP spid="12" grpId="1"/>
      <p:bldP spid="13" grpId="0"/>
      <p:bldP spid="1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9"/>
          <p:cNvPicPr preferRelativeResize="0"/>
          <p:nvPr/>
        </p:nvPicPr>
        <p:blipFill rotWithShape="1">
          <a:blip r:embed="rId3">
            <a:alphaModFix amt="80000"/>
          </a:blip>
          <a:srcRect t="7813" b="7813"/>
          <a:stretch/>
        </p:blipFill>
        <p:spPr>
          <a:xfrm>
            <a:off x="-1" y="0"/>
            <a:ext cx="18287999" cy="10287001"/>
          </a:xfrm>
          <a:prstGeom prst="rect">
            <a:avLst/>
          </a:prstGeom>
          <a:noFill/>
          <a:ln>
            <a:noFill/>
          </a:ln>
        </p:spPr>
      </p:pic>
      <p:sp>
        <p:nvSpPr>
          <p:cNvPr id="2" name="Freeform 4">
            <a:extLst>
              <a:ext uri="{FF2B5EF4-FFF2-40B4-BE49-F238E27FC236}">
                <a16:creationId xmlns:a16="http://schemas.microsoft.com/office/drawing/2014/main" id="{1CBFC0A6-F485-183A-DAEC-0151D8CA30B9}"/>
              </a:ext>
            </a:extLst>
          </p:cNvPr>
          <p:cNvSpPr/>
          <p:nvPr/>
        </p:nvSpPr>
        <p:spPr>
          <a:xfrm rot="16200000">
            <a:off x="3281174" y="-3203865"/>
            <a:ext cx="1652715" cy="8215064"/>
          </a:xfrm>
          <a:custGeom>
            <a:avLst/>
            <a:gdLst/>
            <a:ahLst/>
            <a:cxnLst/>
            <a:rect l="l" t="t" r="r" b="b"/>
            <a:pathLst>
              <a:path w="4096608" h="2634915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p:spPr>
      </p:sp>
      <p:sp>
        <p:nvSpPr>
          <p:cNvPr id="3" name="TextBox 2">
            <a:extLst>
              <a:ext uri="{FF2B5EF4-FFF2-40B4-BE49-F238E27FC236}">
                <a16:creationId xmlns:a16="http://schemas.microsoft.com/office/drawing/2014/main" id="{6101CAF3-3C64-F52E-3CF6-6E3E92EBC000}"/>
              </a:ext>
            </a:extLst>
          </p:cNvPr>
          <p:cNvSpPr txBox="1"/>
          <p:nvPr/>
        </p:nvSpPr>
        <p:spPr>
          <a:xfrm>
            <a:off x="1699240" y="241948"/>
            <a:ext cx="6568302" cy="1323439"/>
          </a:xfrm>
          <a:prstGeom prst="rect">
            <a:avLst/>
          </a:prstGeom>
          <a:noFill/>
        </p:spPr>
        <p:txBody>
          <a:bodyPr wrap="square" rtlCol="0">
            <a:spAutoFit/>
          </a:bodyPr>
          <a:lstStyle/>
          <a:p>
            <a:r>
              <a:rPr lang="en-US" sz="8000" b="1" dirty="0">
                <a:solidFill>
                  <a:schemeClr val="bg1"/>
                </a:solidFill>
                <a:latin typeface="Finger Paint" panose="020B0506040000020004" charset="0"/>
                <a:ea typeface="Roboto Condensed"/>
                <a:cs typeface="Roboto Condensed"/>
                <a:sym typeface="Roboto Condensed"/>
              </a:rPr>
              <a:t>Vocabulary</a:t>
            </a:r>
          </a:p>
        </p:txBody>
      </p:sp>
      <p:grpSp>
        <p:nvGrpSpPr>
          <p:cNvPr id="4" name="Google Shape;1589;p49">
            <a:extLst>
              <a:ext uri="{FF2B5EF4-FFF2-40B4-BE49-F238E27FC236}">
                <a16:creationId xmlns:a16="http://schemas.microsoft.com/office/drawing/2014/main" id="{F084EA4F-15EC-6885-B372-E055D0EE5AB6}"/>
              </a:ext>
            </a:extLst>
          </p:cNvPr>
          <p:cNvGrpSpPr/>
          <p:nvPr/>
        </p:nvGrpSpPr>
        <p:grpSpPr>
          <a:xfrm rot="20613280">
            <a:off x="158907" y="418025"/>
            <a:ext cx="1381427" cy="951500"/>
            <a:chOff x="3380775" y="2452725"/>
            <a:chExt cx="425975" cy="257275"/>
          </a:xfrm>
        </p:grpSpPr>
        <p:sp>
          <p:nvSpPr>
            <p:cNvPr id="5" name="Google Shape;1593;p49">
              <a:extLst>
                <a:ext uri="{FF2B5EF4-FFF2-40B4-BE49-F238E27FC236}">
                  <a16:creationId xmlns:a16="http://schemas.microsoft.com/office/drawing/2014/main" id="{096A1756-43C2-BD14-F7DC-35DD3CE09D0A}"/>
                </a:ext>
              </a:extLst>
            </p:cNvPr>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 name="Google Shape;1594;p49">
              <a:extLst>
                <a:ext uri="{FF2B5EF4-FFF2-40B4-BE49-F238E27FC236}">
                  <a16:creationId xmlns:a16="http://schemas.microsoft.com/office/drawing/2014/main" id="{E54D54E8-5CE7-C94F-FA6B-94FCF42A39FC}"/>
                </a:ext>
              </a:extLst>
            </p:cNvPr>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 name="Google Shape;1595;p49">
              <a:extLst>
                <a:ext uri="{FF2B5EF4-FFF2-40B4-BE49-F238E27FC236}">
                  <a16:creationId xmlns:a16="http://schemas.microsoft.com/office/drawing/2014/main" id="{8A419F7B-E925-157E-3A13-992DD716ED5D}"/>
                </a:ext>
              </a:extLst>
            </p:cNvPr>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 name="Google Shape;1596;p49">
              <a:extLst>
                <a:ext uri="{FF2B5EF4-FFF2-40B4-BE49-F238E27FC236}">
                  <a16:creationId xmlns:a16="http://schemas.microsoft.com/office/drawing/2014/main" id="{CAC972A0-5F86-5195-7098-B90587DF8973}"/>
                </a:ext>
              </a:extLst>
            </p:cNvPr>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a:solidFill>
                <a:srgbClr val="00384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13" name="Hộp Văn bản 12">
            <a:extLst>
              <a:ext uri="{FF2B5EF4-FFF2-40B4-BE49-F238E27FC236}">
                <a16:creationId xmlns:a16="http://schemas.microsoft.com/office/drawing/2014/main" id="{BFA41B3F-7BDB-4222-0FDB-B9BCB7C539D8}"/>
              </a:ext>
            </a:extLst>
          </p:cNvPr>
          <p:cNvSpPr txBox="1"/>
          <p:nvPr/>
        </p:nvSpPr>
        <p:spPr>
          <a:xfrm>
            <a:off x="1529527" y="1760350"/>
            <a:ext cx="16296968" cy="1323439"/>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Task 4: </a:t>
            </a:r>
            <a:r>
              <a:rPr lang="en-US" sz="4000" b="1" i="0" dirty="0">
                <a:solidFill>
                  <a:schemeClr val="bg2"/>
                </a:solidFill>
                <a:effectLst/>
                <a:latin typeface="Times New Roman" panose="02020603050405020304" pitchFamily="18" charset="0"/>
                <a:cs typeface="Times New Roman" panose="02020603050405020304" pitchFamily="18" charset="0"/>
              </a:rPr>
              <a:t>Complete this manual with the words in the box. Then read audio script 19 on page 75 and check your answers.</a:t>
            </a:r>
            <a:endParaRPr lang="en-US" sz="4000" b="1" dirty="0">
              <a:solidFill>
                <a:schemeClr val="bg2"/>
              </a:solidFill>
              <a:latin typeface="Times New Roman" panose="02020603050405020304" pitchFamily="18" charset="0"/>
              <a:cs typeface="Times New Roman" panose="02020603050405020304" pitchFamily="18" charset="0"/>
            </a:endParaRPr>
          </a:p>
        </p:txBody>
      </p:sp>
      <p:sp>
        <p:nvSpPr>
          <p:cNvPr id="14" name="Hộp Văn bản 13">
            <a:extLst>
              <a:ext uri="{FF2B5EF4-FFF2-40B4-BE49-F238E27FC236}">
                <a16:creationId xmlns:a16="http://schemas.microsoft.com/office/drawing/2014/main" id="{5C838B58-54CE-FE65-360F-0A27A502B2E0}"/>
              </a:ext>
            </a:extLst>
          </p:cNvPr>
          <p:cNvSpPr txBox="1"/>
          <p:nvPr/>
        </p:nvSpPr>
        <p:spPr>
          <a:xfrm>
            <a:off x="2934930" y="3627833"/>
            <a:ext cx="72267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1.</a:t>
            </a:r>
          </a:p>
        </p:txBody>
      </p:sp>
      <p:cxnSp>
        <p:nvCxnSpPr>
          <p:cNvPr id="16" name="Đường nối Thẳng 15">
            <a:extLst>
              <a:ext uri="{FF2B5EF4-FFF2-40B4-BE49-F238E27FC236}">
                <a16:creationId xmlns:a16="http://schemas.microsoft.com/office/drawing/2014/main" id="{7E4B318C-9E01-5F44-D8D0-8BB248015A6A}"/>
              </a:ext>
            </a:extLst>
          </p:cNvPr>
          <p:cNvCxnSpPr>
            <a:cxnSpLocks/>
          </p:cNvCxnSpPr>
          <p:nvPr/>
        </p:nvCxnSpPr>
        <p:spPr>
          <a:xfrm>
            <a:off x="3480619" y="4129278"/>
            <a:ext cx="3805084"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Hộp Văn bản 17">
            <a:extLst>
              <a:ext uri="{FF2B5EF4-FFF2-40B4-BE49-F238E27FC236}">
                <a16:creationId xmlns:a16="http://schemas.microsoft.com/office/drawing/2014/main" id="{2AFAE7FB-9A85-4EB1-80EA-A6638CB044D4}"/>
              </a:ext>
            </a:extLst>
          </p:cNvPr>
          <p:cNvSpPr txBox="1"/>
          <p:nvPr/>
        </p:nvSpPr>
        <p:spPr>
          <a:xfrm>
            <a:off x="3480619" y="3495947"/>
            <a:ext cx="3805084"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 object</a:t>
            </a:r>
          </a:p>
        </p:txBody>
      </p:sp>
      <p:sp>
        <p:nvSpPr>
          <p:cNvPr id="19" name="Hộp Văn bản 18">
            <a:extLst>
              <a:ext uri="{FF2B5EF4-FFF2-40B4-BE49-F238E27FC236}">
                <a16:creationId xmlns:a16="http://schemas.microsoft.com/office/drawing/2014/main" id="{F5E5A9A9-8B65-A9F1-79E5-13B9FAE5D0CE}"/>
              </a:ext>
            </a:extLst>
          </p:cNvPr>
          <p:cNvSpPr txBox="1"/>
          <p:nvPr/>
        </p:nvSpPr>
        <p:spPr>
          <a:xfrm>
            <a:off x="2934928" y="4968524"/>
            <a:ext cx="722671"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2.</a:t>
            </a:r>
          </a:p>
        </p:txBody>
      </p:sp>
      <p:cxnSp>
        <p:nvCxnSpPr>
          <p:cNvPr id="20" name="Đường nối Thẳng 19">
            <a:extLst>
              <a:ext uri="{FF2B5EF4-FFF2-40B4-BE49-F238E27FC236}">
                <a16:creationId xmlns:a16="http://schemas.microsoft.com/office/drawing/2014/main" id="{8FD1BD3E-F989-0544-FDD4-4ED4ED013E9B}"/>
              </a:ext>
            </a:extLst>
          </p:cNvPr>
          <p:cNvCxnSpPr>
            <a:cxnSpLocks/>
          </p:cNvCxnSpPr>
          <p:nvPr/>
        </p:nvCxnSpPr>
        <p:spPr>
          <a:xfrm>
            <a:off x="3480619" y="5469969"/>
            <a:ext cx="3805084"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Hộp Văn bản 20">
            <a:extLst>
              <a:ext uri="{FF2B5EF4-FFF2-40B4-BE49-F238E27FC236}">
                <a16:creationId xmlns:a16="http://schemas.microsoft.com/office/drawing/2014/main" id="{7B7F0C55-5507-BFD9-333E-8C780BC19936}"/>
              </a:ext>
            </a:extLst>
          </p:cNvPr>
          <p:cNvSpPr txBox="1"/>
          <p:nvPr/>
        </p:nvSpPr>
        <p:spPr>
          <a:xfrm>
            <a:off x="3480619" y="4836638"/>
            <a:ext cx="3805084" cy="707886"/>
          </a:xfrm>
          <a:prstGeom prst="rect">
            <a:avLst/>
          </a:prstGeom>
          <a:noFill/>
        </p:spPr>
        <p:txBody>
          <a:bodyPr wrap="square" rtlCol="0">
            <a:spAutoFit/>
          </a:bodyPr>
          <a:lstStyle/>
          <a:p>
            <a:pPr algn="ct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record</a:t>
            </a:r>
            <a:endParaRPr lang="en-US" sz="4000" dirty="0">
              <a:latin typeface="Times New Roman" panose="02020603050405020304" pitchFamily="18" charset="0"/>
              <a:cs typeface="Times New Roman" panose="02020603050405020304" pitchFamily="18" charset="0"/>
            </a:endParaRPr>
          </a:p>
        </p:txBody>
      </p:sp>
      <p:sp>
        <p:nvSpPr>
          <p:cNvPr id="22" name="Hộp Văn bản 21">
            <a:extLst>
              <a:ext uri="{FF2B5EF4-FFF2-40B4-BE49-F238E27FC236}">
                <a16:creationId xmlns:a16="http://schemas.microsoft.com/office/drawing/2014/main" id="{798FCC3A-B18E-1EC8-FBD3-28214D56B2EB}"/>
              </a:ext>
            </a:extLst>
          </p:cNvPr>
          <p:cNvSpPr txBox="1"/>
          <p:nvPr/>
        </p:nvSpPr>
        <p:spPr>
          <a:xfrm>
            <a:off x="2934929" y="6256554"/>
            <a:ext cx="722671"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3.</a:t>
            </a:r>
          </a:p>
        </p:txBody>
      </p:sp>
      <p:cxnSp>
        <p:nvCxnSpPr>
          <p:cNvPr id="23" name="Đường nối Thẳng 22">
            <a:extLst>
              <a:ext uri="{FF2B5EF4-FFF2-40B4-BE49-F238E27FC236}">
                <a16:creationId xmlns:a16="http://schemas.microsoft.com/office/drawing/2014/main" id="{555A19A8-E002-A11A-FAC6-D6DB4B155C18}"/>
              </a:ext>
            </a:extLst>
          </p:cNvPr>
          <p:cNvCxnSpPr>
            <a:cxnSpLocks/>
          </p:cNvCxnSpPr>
          <p:nvPr/>
        </p:nvCxnSpPr>
        <p:spPr>
          <a:xfrm>
            <a:off x="3480619" y="6757999"/>
            <a:ext cx="3805084"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Hộp Văn bản 23">
            <a:extLst>
              <a:ext uri="{FF2B5EF4-FFF2-40B4-BE49-F238E27FC236}">
                <a16:creationId xmlns:a16="http://schemas.microsoft.com/office/drawing/2014/main" id="{6F79530E-BF67-0C29-53B1-2F009D2ECC98}"/>
              </a:ext>
            </a:extLst>
          </p:cNvPr>
          <p:cNvSpPr txBox="1"/>
          <p:nvPr/>
        </p:nvSpPr>
        <p:spPr>
          <a:xfrm>
            <a:off x="3480619" y="6124668"/>
            <a:ext cx="3805084" cy="707886"/>
          </a:xfrm>
          <a:prstGeom prst="rect">
            <a:avLst/>
          </a:prstGeom>
          <a:noFill/>
        </p:spPr>
        <p:txBody>
          <a:bodyPr wrap="square" rtlCol="0">
            <a:spAutoFit/>
          </a:bodyPr>
          <a:lstStyle/>
          <a:p>
            <a:pPr algn="ct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fields</a:t>
            </a:r>
            <a:endParaRPr lang="en-US" sz="4000" dirty="0">
              <a:latin typeface="Times New Roman" panose="02020603050405020304" pitchFamily="18" charset="0"/>
              <a:cs typeface="Times New Roman" panose="02020603050405020304" pitchFamily="18" charset="0"/>
            </a:endParaRPr>
          </a:p>
        </p:txBody>
      </p:sp>
      <p:sp>
        <p:nvSpPr>
          <p:cNvPr id="25" name="Hộp Văn bản 24">
            <a:extLst>
              <a:ext uri="{FF2B5EF4-FFF2-40B4-BE49-F238E27FC236}">
                <a16:creationId xmlns:a16="http://schemas.microsoft.com/office/drawing/2014/main" id="{563BDF8F-79F5-7834-CF37-CCD90A32369D}"/>
              </a:ext>
            </a:extLst>
          </p:cNvPr>
          <p:cNvSpPr txBox="1"/>
          <p:nvPr/>
        </p:nvSpPr>
        <p:spPr>
          <a:xfrm>
            <a:off x="2934929" y="7465885"/>
            <a:ext cx="722671"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4.</a:t>
            </a:r>
          </a:p>
        </p:txBody>
      </p:sp>
      <p:cxnSp>
        <p:nvCxnSpPr>
          <p:cNvPr id="26" name="Đường nối Thẳng 25">
            <a:extLst>
              <a:ext uri="{FF2B5EF4-FFF2-40B4-BE49-F238E27FC236}">
                <a16:creationId xmlns:a16="http://schemas.microsoft.com/office/drawing/2014/main" id="{C88F1B4A-E96C-F2D7-FA98-2A7A2436E3B6}"/>
              </a:ext>
            </a:extLst>
          </p:cNvPr>
          <p:cNvCxnSpPr>
            <a:cxnSpLocks/>
          </p:cNvCxnSpPr>
          <p:nvPr/>
        </p:nvCxnSpPr>
        <p:spPr>
          <a:xfrm>
            <a:off x="3480619" y="7967330"/>
            <a:ext cx="3805084"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Hộp Văn bản 26">
            <a:extLst>
              <a:ext uri="{FF2B5EF4-FFF2-40B4-BE49-F238E27FC236}">
                <a16:creationId xmlns:a16="http://schemas.microsoft.com/office/drawing/2014/main" id="{D2F0013D-2AD3-C86D-09FC-9FB79894C73C}"/>
              </a:ext>
            </a:extLst>
          </p:cNvPr>
          <p:cNvSpPr txBox="1"/>
          <p:nvPr/>
        </p:nvSpPr>
        <p:spPr>
          <a:xfrm>
            <a:off x="3480619" y="7333999"/>
            <a:ext cx="3805084" cy="707886"/>
          </a:xfrm>
          <a:prstGeom prst="rect">
            <a:avLst/>
          </a:prstGeom>
          <a:noFill/>
        </p:spPr>
        <p:txBody>
          <a:bodyPr wrap="square" rtlCol="0">
            <a:spAutoFit/>
          </a:bodyPr>
          <a:lstStyle/>
          <a:p>
            <a:pPr algn="ct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unique</a:t>
            </a:r>
            <a:endParaRPr lang="en-US" sz="4000" dirty="0">
              <a:latin typeface="Times New Roman" panose="02020603050405020304" pitchFamily="18" charset="0"/>
              <a:cs typeface="Times New Roman" panose="02020603050405020304" pitchFamily="18" charset="0"/>
            </a:endParaRPr>
          </a:p>
        </p:txBody>
      </p:sp>
      <p:sp>
        <p:nvSpPr>
          <p:cNvPr id="28" name="Hộp Văn bản 27">
            <a:extLst>
              <a:ext uri="{FF2B5EF4-FFF2-40B4-BE49-F238E27FC236}">
                <a16:creationId xmlns:a16="http://schemas.microsoft.com/office/drawing/2014/main" id="{7E68C7C7-ECDE-6D7F-15BB-F143265F24BA}"/>
              </a:ext>
            </a:extLst>
          </p:cNvPr>
          <p:cNvSpPr txBox="1"/>
          <p:nvPr/>
        </p:nvSpPr>
        <p:spPr>
          <a:xfrm>
            <a:off x="10685208" y="3627833"/>
            <a:ext cx="72267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5.</a:t>
            </a:r>
          </a:p>
        </p:txBody>
      </p:sp>
      <p:cxnSp>
        <p:nvCxnSpPr>
          <p:cNvPr id="29" name="Đường nối Thẳng 28">
            <a:extLst>
              <a:ext uri="{FF2B5EF4-FFF2-40B4-BE49-F238E27FC236}">
                <a16:creationId xmlns:a16="http://schemas.microsoft.com/office/drawing/2014/main" id="{3275C678-13EF-BF71-645A-1A8D4686E534}"/>
              </a:ext>
            </a:extLst>
          </p:cNvPr>
          <p:cNvCxnSpPr>
            <a:cxnSpLocks/>
          </p:cNvCxnSpPr>
          <p:nvPr/>
        </p:nvCxnSpPr>
        <p:spPr>
          <a:xfrm>
            <a:off x="11230898" y="4129278"/>
            <a:ext cx="3805084"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Hộp Văn bản 29">
            <a:extLst>
              <a:ext uri="{FF2B5EF4-FFF2-40B4-BE49-F238E27FC236}">
                <a16:creationId xmlns:a16="http://schemas.microsoft.com/office/drawing/2014/main" id="{762F87DE-5B2C-2578-0597-906BAF1BA9E6}"/>
              </a:ext>
            </a:extLst>
          </p:cNvPr>
          <p:cNvSpPr txBox="1"/>
          <p:nvPr/>
        </p:nvSpPr>
        <p:spPr>
          <a:xfrm>
            <a:off x="11230898" y="3495947"/>
            <a:ext cx="3805084" cy="707886"/>
          </a:xfrm>
          <a:prstGeom prst="rect">
            <a:avLst/>
          </a:prstGeom>
          <a:noFill/>
        </p:spPr>
        <p:txBody>
          <a:bodyPr wrap="square" rtlCol="0">
            <a:spAutoFit/>
          </a:bodyPr>
          <a:lstStyle/>
          <a:p>
            <a:pPr algn="ct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primary key</a:t>
            </a:r>
            <a:endParaRPr lang="en-US" sz="4000" dirty="0">
              <a:latin typeface="Times New Roman" panose="02020603050405020304" pitchFamily="18" charset="0"/>
              <a:cs typeface="Times New Roman" panose="02020603050405020304" pitchFamily="18" charset="0"/>
            </a:endParaRPr>
          </a:p>
        </p:txBody>
      </p:sp>
      <p:sp>
        <p:nvSpPr>
          <p:cNvPr id="31" name="Hộp Văn bản 30">
            <a:extLst>
              <a:ext uri="{FF2B5EF4-FFF2-40B4-BE49-F238E27FC236}">
                <a16:creationId xmlns:a16="http://schemas.microsoft.com/office/drawing/2014/main" id="{4B44DF67-4306-FBE3-3147-256751D6E435}"/>
              </a:ext>
            </a:extLst>
          </p:cNvPr>
          <p:cNvSpPr txBox="1"/>
          <p:nvPr/>
        </p:nvSpPr>
        <p:spPr>
          <a:xfrm>
            <a:off x="10685208" y="4968524"/>
            <a:ext cx="72267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6.</a:t>
            </a:r>
          </a:p>
        </p:txBody>
      </p:sp>
      <p:cxnSp>
        <p:nvCxnSpPr>
          <p:cNvPr id="32" name="Đường nối Thẳng 31">
            <a:extLst>
              <a:ext uri="{FF2B5EF4-FFF2-40B4-BE49-F238E27FC236}">
                <a16:creationId xmlns:a16="http://schemas.microsoft.com/office/drawing/2014/main" id="{720DF050-1454-54AC-964B-CCDB92A10E17}"/>
              </a:ext>
            </a:extLst>
          </p:cNvPr>
          <p:cNvCxnSpPr>
            <a:cxnSpLocks/>
          </p:cNvCxnSpPr>
          <p:nvPr/>
        </p:nvCxnSpPr>
        <p:spPr>
          <a:xfrm>
            <a:off x="11230898" y="5469969"/>
            <a:ext cx="3805084"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Hộp Văn bản 32">
            <a:extLst>
              <a:ext uri="{FF2B5EF4-FFF2-40B4-BE49-F238E27FC236}">
                <a16:creationId xmlns:a16="http://schemas.microsoft.com/office/drawing/2014/main" id="{699F7A02-8A5A-A745-FCB6-D858E90E820D}"/>
              </a:ext>
            </a:extLst>
          </p:cNvPr>
          <p:cNvSpPr txBox="1"/>
          <p:nvPr/>
        </p:nvSpPr>
        <p:spPr>
          <a:xfrm>
            <a:off x="11230898" y="4836638"/>
            <a:ext cx="3805084" cy="707886"/>
          </a:xfrm>
          <a:prstGeom prst="rect">
            <a:avLst/>
          </a:prstGeom>
          <a:noFill/>
        </p:spPr>
        <p:txBody>
          <a:bodyPr wrap="square" rtlCol="0">
            <a:spAutoFit/>
          </a:bodyPr>
          <a:lstStyle/>
          <a:p>
            <a:pPr algn="ct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form</a:t>
            </a:r>
            <a:endParaRPr lang="en-US" sz="4000" dirty="0">
              <a:latin typeface="Times New Roman" panose="02020603050405020304" pitchFamily="18" charset="0"/>
              <a:cs typeface="Times New Roman" panose="02020603050405020304" pitchFamily="18" charset="0"/>
            </a:endParaRPr>
          </a:p>
        </p:txBody>
      </p:sp>
      <p:sp>
        <p:nvSpPr>
          <p:cNvPr id="34" name="Hộp Văn bản 33">
            <a:extLst>
              <a:ext uri="{FF2B5EF4-FFF2-40B4-BE49-F238E27FC236}">
                <a16:creationId xmlns:a16="http://schemas.microsoft.com/office/drawing/2014/main" id="{70C91056-984F-E6BC-3EB9-459A337C4B07}"/>
              </a:ext>
            </a:extLst>
          </p:cNvPr>
          <p:cNvSpPr txBox="1"/>
          <p:nvPr/>
        </p:nvSpPr>
        <p:spPr>
          <a:xfrm>
            <a:off x="10685208" y="6227943"/>
            <a:ext cx="72267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7.</a:t>
            </a:r>
          </a:p>
        </p:txBody>
      </p:sp>
      <p:cxnSp>
        <p:nvCxnSpPr>
          <p:cNvPr id="35" name="Đường nối Thẳng 34">
            <a:extLst>
              <a:ext uri="{FF2B5EF4-FFF2-40B4-BE49-F238E27FC236}">
                <a16:creationId xmlns:a16="http://schemas.microsoft.com/office/drawing/2014/main" id="{5C3A12BF-E370-9231-81A6-95692FAB8B3F}"/>
              </a:ext>
            </a:extLst>
          </p:cNvPr>
          <p:cNvCxnSpPr>
            <a:cxnSpLocks/>
          </p:cNvCxnSpPr>
          <p:nvPr/>
        </p:nvCxnSpPr>
        <p:spPr>
          <a:xfrm>
            <a:off x="11230898" y="6729388"/>
            <a:ext cx="3805084"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Hộp Văn bản 35">
            <a:extLst>
              <a:ext uri="{FF2B5EF4-FFF2-40B4-BE49-F238E27FC236}">
                <a16:creationId xmlns:a16="http://schemas.microsoft.com/office/drawing/2014/main" id="{DE1E96EA-2452-AF3E-865A-56F4124D50DD}"/>
              </a:ext>
            </a:extLst>
          </p:cNvPr>
          <p:cNvSpPr txBox="1"/>
          <p:nvPr/>
        </p:nvSpPr>
        <p:spPr>
          <a:xfrm>
            <a:off x="11230898" y="6096057"/>
            <a:ext cx="3805084" cy="707886"/>
          </a:xfrm>
          <a:prstGeom prst="rect">
            <a:avLst/>
          </a:prstGeom>
          <a:noFill/>
        </p:spPr>
        <p:txBody>
          <a:bodyPr wrap="square" rtlCol="0">
            <a:spAutoFit/>
          </a:bodyPr>
          <a:lstStyle/>
          <a:p>
            <a:pPr algn="ct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report</a:t>
            </a:r>
            <a:endParaRPr lang="en-US" sz="4000" dirty="0">
              <a:latin typeface="Times New Roman" panose="02020603050405020304" pitchFamily="18" charset="0"/>
              <a:cs typeface="Times New Roman" panose="02020603050405020304" pitchFamily="18" charset="0"/>
            </a:endParaRPr>
          </a:p>
        </p:txBody>
      </p:sp>
      <p:sp>
        <p:nvSpPr>
          <p:cNvPr id="37" name="Hộp Văn bản 36">
            <a:extLst>
              <a:ext uri="{FF2B5EF4-FFF2-40B4-BE49-F238E27FC236}">
                <a16:creationId xmlns:a16="http://schemas.microsoft.com/office/drawing/2014/main" id="{BB0BA7F3-4EE8-118E-B183-BC9532C37A99}"/>
              </a:ext>
            </a:extLst>
          </p:cNvPr>
          <p:cNvSpPr txBox="1"/>
          <p:nvPr/>
        </p:nvSpPr>
        <p:spPr>
          <a:xfrm>
            <a:off x="10685208" y="7493194"/>
            <a:ext cx="72267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8.</a:t>
            </a:r>
          </a:p>
        </p:txBody>
      </p:sp>
      <p:cxnSp>
        <p:nvCxnSpPr>
          <p:cNvPr id="38" name="Đường nối Thẳng 37">
            <a:extLst>
              <a:ext uri="{FF2B5EF4-FFF2-40B4-BE49-F238E27FC236}">
                <a16:creationId xmlns:a16="http://schemas.microsoft.com/office/drawing/2014/main" id="{3CA6E2E3-4070-5146-DC9B-8AE2589101C1}"/>
              </a:ext>
            </a:extLst>
          </p:cNvPr>
          <p:cNvCxnSpPr>
            <a:cxnSpLocks/>
          </p:cNvCxnSpPr>
          <p:nvPr/>
        </p:nvCxnSpPr>
        <p:spPr>
          <a:xfrm>
            <a:off x="11230898" y="7994639"/>
            <a:ext cx="3805084" cy="0"/>
          </a:xfrm>
          <a:prstGeom prst="line">
            <a:avLst/>
          </a:prstGeom>
        </p:spPr>
        <p:style>
          <a:lnRef idx="2">
            <a:schemeClr val="accent1"/>
          </a:lnRef>
          <a:fillRef idx="0">
            <a:schemeClr val="accent1"/>
          </a:fillRef>
          <a:effectRef idx="1">
            <a:schemeClr val="accent1"/>
          </a:effectRef>
          <a:fontRef idx="minor">
            <a:schemeClr val="tx1"/>
          </a:fontRef>
        </p:style>
      </p:cxnSp>
      <p:sp>
        <p:nvSpPr>
          <p:cNvPr id="39" name="Hộp Văn bản 38">
            <a:extLst>
              <a:ext uri="{FF2B5EF4-FFF2-40B4-BE49-F238E27FC236}">
                <a16:creationId xmlns:a16="http://schemas.microsoft.com/office/drawing/2014/main" id="{5A045431-A3C1-89F0-4E32-AB9994AAAC27}"/>
              </a:ext>
            </a:extLst>
          </p:cNvPr>
          <p:cNvSpPr txBox="1"/>
          <p:nvPr/>
        </p:nvSpPr>
        <p:spPr>
          <a:xfrm>
            <a:off x="11230898" y="7361308"/>
            <a:ext cx="3805084" cy="707886"/>
          </a:xfrm>
          <a:prstGeom prst="rect">
            <a:avLst/>
          </a:prstGeom>
          <a:noFill/>
        </p:spPr>
        <p:txBody>
          <a:bodyPr wrap="square" rtlCol="0">
            <a:spAutoFit/>
          </a:bodyPr>
          <a:lstStyle/>
          <a:p>
            <a:pPr algn="ct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retrieve a record</a:t>
            </a:r>
            <a:endParaRPr lang="en-US" sz="4000" dirty="0">
              <a:latin typeface="Times New Roman" panose="02020603050405020304" pitchFamily="18" charset="0"/>
              <a:cs typeface="Times New Roman" panose="02020603050405020304" pitchFamily="18" charset="0"/>
            </a:endParaRPr>
          </a:p>
        </p:txBody>
      </p:sp>
      <p:sp>
        <p:nvSpPr>
          <p:cNvPr id="40" name="Hộp Văn bản 39">
            <a:extLst>
              <a:ext uri="{FF2B5EF4-FFF2-40B4-BE49-F238E27FC236}">
                <a16:creationId xmlns:a16="http://schemas.microsoft.com/office/drawing/2014/main" id="{C862A973-E80A-2C1C-61D8-5D842138C163}"/>
              </a:ext>
            </a:extLst>
          </p:cNvPr>
          <p:cNvSpPr txBox="1"/>
          <p:nvPr/>
        </p:nvSpPr>
        <p:spPr>
          <a:xfrm>
            <a:off x="6759677" y="8834411"/>
            <a:ext cx="688258"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9.</a:t>
            </a:r>
          </a:p>
        </p:txBody>
      </p:sp>
      <p:cxnSp>
        <p:nvCxnSpPr>
          <p:cNvPr id="41" name="Đường nối Thẳng 40">
            <a:extLst>
              <a:ext uri="{FF2B5EF4-FFF2-40B4-BE49-F238E27FC236}">
                <a16:creationId xmlns:a16="http://schemas.microsoft.com/office/drawing/2014/main" id="{363862E0-FF42-994F-BF34-EFB05D200747}"/>
              </a:ext>
            </a:extLst>
          </p:cNvPr>
          <p:cNvCxnSpPr>
            <a:cxnSpLocks/>
          </p:cNvCxnSpPr>
          <p:nvPr/>
        </p:nvCxnSpPr>
        <p:spPr>
          <a:xfrm>
            <a:off x="7305367" y="9335856"/>
            <a:ext cx="3805084"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Hộp Văn bản 41">
            <a:extLst>
              <a:ext uri="{FF2B5EF4-FFF2-40B4-BE49-F238E27FC236}">
                <a16:creationId xmlns:a16="http://schemas.microsoft.com/office/drawing/2014/main" id="{4A29709D-FB9B-B304-8780-D5B1D887679C}"/>
              </a:ext>
            </a:extLst>
          </p:cNvPr>
          <p:cNvSpPr txBox="1"/>
          <p:nvPr/>
        </p:nvSpPr>
        <p:spPr>
          <a:xfrm>
            <a:off x="7128387" y="8702525"/>
            <a:ext cx="4102511" cy="707886"/>
          </a:xfrm>
          <a:prstGeom prst="rect">
            <a:avLst/>
          </a:prstGeom>
          <a:noFill/>
        </p:spPr>
        <p:txBody>
          <a:bodyPr wrap="square" rtlCol="0">
            <a:spAutoFit/>
          </a:bodyPr>
          <a:lstStyle/>
          <a:p>
            <a:pPr algn="ct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query the database</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206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1000"/>
                                        <p:tgtEl>
                                          <p:spTgt spid="30"/>
                                        </p:tgtEl>
                                      </p:cBhvr>
                                    </p:animEffect>
                                    <p:anim calcmode="lin" valueType="num">
                                      <p:cBhvr>
                                        <p:cTn id="36" dur="1000" fill="hold"/>
                                        <p:tgtEl>
                                          <p:spTgt spid="30"/>
                                        </p:tgtEl>
                                        <p:attrNameLst>
                                          <p:attrName>ppt_x</p:attrName>
                                        </p:attrNameLst>
                                      </p:cBhvr>
                                      <p:tavLst>
                                        <p:tav tm="0">
                                          <p:val>
                                            <p:strVal val="#ppt_x"/>
                                          </p:val>
                                        </p:tav>
                                        <p:tav tm="100000">
                                          <p:val>
                                            <p:strVal val="#ppt_x"/>
                                          </p:val>
                                        </p:tav>
                                      </p:tavLst>
                                    </p:anim>
                                    <p:anim calcmode="lin" valueType="num">
                                      <p:cBhvr>
                                        <p:cTn id="3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anim calcmode="lin" valueType="num">
                                      <p:cBhvr>
                                        <p:cTn id="57" dur="1000" fill="hold"/>
                                        <p:tgtEl>
                                          <p:spTgt spid="39"/>
                                        </p:tgtEl>
                                        <p:attrNameLst>
                                          <p:attrName>ppt_x</p:attrName>
                                        </p:attrNameLst>
                                      </p:cBhvr>
                                      <p:tavLst>
                                        <p:tav tm="0">
                                          <p:val>
                                            <p:strVal val="#ppt_x"/>
                                          </p:val>
                                        </p:tav>
                                        <p:tav tm="100000">
                                          <p:val>
                                            <p:strVal val="#ppt_x"/>
                                          </p:val>
                                        </p:tav>
                                      </p:tavLst>
                                    </p:anim>
                                    <p:anim calcmode="lin" valueType="num">
                                      <p:cBhvr>
                                        <p:cTn id="5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1000"/>
                                        <p:tgtEl>
                                          <p:spTgt spid="42"/>
                                        </p:tgtEl>
                                      </p:cBhvr>
                                    </p:animEffect>
                                    <p:anim calcmode="lin" valueType="num">
                                      <p:cBhvr>
                                        <p:cTn id="64" dur="1000" fill="hold"/>
                                        <p:tgtEl>
                                          <p:spTgt spid="42"/>
                                        </p:tgtEl>
                                        <p:attrNameLst>
                                          <p:attrName>ppt_x</p:attrName>
                                        </p:attrNameLst>
                                      </p:cBhvr>
                                      <p:tavLst>
                                        <p:tav tm="0">
                                          <p:val>
                                            <p:strVal val="#ppt_x"/>
                                          </p:val>
                                        </p:tav>
                                        <p:tav tm="100000">
                                          <p:val>
                                            <p:strVal val="#ppt_x"/>
                                          </p:val>
                                        </p:tav>
                                      </p:tavLst>
                                    </p:anim>
                                    <p:anim calcmode="lin" valueType="num">
                                      <p:cBhvr>
                                        <p:cTn id="6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4" grpId="0"/>
      <p:bldP spid="27" grpId="0"/>
      <p:bldP spid="30" grpId="0"/>
      <p:bldP spid="33" grpId="0"/>
      <p:bldP spid="36" grpId="0"/>
      <p:bldP spid="39"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59"/>
          <p:cNvPicPr preferRelativeResize="0"/>
          <p:nvPr/>
        </p:nvPicPr>
        <p:blipFill rotWithShape="1">
          <a:blip r:embed="rId3">
            <a:alphaModFix amt="80000"/>
          </a:blip>
          <a:srcRect t="7812" b="7813"/>
          <a:stretch/>
        </p:blipFill>
        <p:spPr>
          <a:xfrm>
            <a:off x="0" y="0"/>
            <a:ext cx="18287999" cy="10287001"/>
          </a:xfrm>
          <a:prstGeom prst="rect">
            <a:avLst/>
          </a:prstGeom>
          <a:noFill/>
          <a:ln>
            <a:noFill/>
          </a:ln>
        </p:spPr>
      </p:pic>
      <p:sp>
        <p:nvSpPr>
          <p:cNvPr id="613" name="Google Shape;613;p59"/>
          <p:cNvSpPr/>
          <p:nvPr/>
        </p:nvSpPr>
        <p:spPr>
          <a:xfrm rot="4031957">
            <a:off x="4185531" y="-9249671"/>
            <a:ext cx="7017184" cy="19642491"/>
          </a:xfrm>
          <a:custGeom>
            <a:avLst/>
            <a:gdLst/>
            <a:ahLst/>
            <a:cxnLst/>
            <a:rect l="l" t="t" r="r" b="b"/>
            <a:pathLst>
              <a:path w="7017184" h="19642491" extrusionOk="0">
                <a:moveTo>
                  <a:pt x="4940046" y="12855237"/>
                </a:moveTo>
                <a:cubicBezTo>
                  <a:pt x="4995547" y="12832589"/>
                  <a:pt x="5052653" y="12817054"/>
                  <a:pt x="5111370" y="12808631"/>
                </a:cubicBezTo>
                <a:cubicBezTo>
                  <a:pt x="5171648" y="12800866"/>
                  <a:pt x="5230702" y="12809138"/>
                  <a:pt x="5288531" y="12833448"/>
                </a:cubicBezTo>
                <a:cubicBezTo>
                  <a:pt x="5363554" y="12864986"/>
                  <a:pt x="5415515" y="12909819"/>
                  <a:pt x="5444415" y="12967947"/>
                </a:cubicBezTo>
                <a:cubicBezTo>
                  <a:pt x="5469940" y="13020978"/>
                  <a:pt x="5486835" y="13081415"/>
                  <a:pt x="5495098" y="13149260"/>
                </a:cubicBezTo>
                <a:cubicBezTo>
                  <a:pt x="5492290" y="13129689"/>
                  <a:pt x="5487014" y="13107240"/>
                  <a:pt x="5479269" y="13081913"/>
                </a:cubicBezTo>
                <a:cubicBezTo>
                  <a:pt x="5470369" y="13050585"/>
                  <a:pt x="5458694" y="13020388"/>
                  <a:pt x="5444244" y="12991324"/>
                </a:cubicBezTo>
                <a:cubicBezTo>
                  <a:pt x="5429794" y="12962260"/>
                  <a:pt x="5412466" y="12935666"/>
                  <a:pt x="5392262" y="12911539"/>
                </a:cubicBezTo>
                <a:cubicBezTo>
                  <a:pt x="5372058" y="12887413"/>
                  <a:pt x="5348671" y="12869765"/>
                  <a:pt x="5322100" y="12858595"/>
                </a:cubicBezTo>
                <a:cubicBezTo>
                  <a:pt x="5258019" y="12831657"/>
                  <a:pt x="5193370" y="12819193"/>
                  <a:pt x="5128154" y="12821204"/>
                </a:cubicBezTo>
                <a:cubicBezTo>
                  <a:pt x="5063594" y="12821653"/>
                  <a:pt x="5000892" y="12832997"/>
                  <a:pt x="4940046" y="12855237"/>
                </a:cubicBezTo>
                <a:close/>
                <a:moveTo>
                  <a:pt x="3913598" y="12724446"/>
                </a:moveTo>
                <a:cubicBezTo>
                  <a:pt x="3907027" y="12740076"/>
                  <a:pt x="3897856" y="12773924"/>
                  <a:pt x="3886085" y="12825989"/>
                </a:cubicBezTo>
                <a:cubicBezTo>
                  <a:pt x="3874313" y="12878055"/>
                  <a:pt x="3865010" y="12932998"/>
                  <a:pt x="3858176" y="12990818"/>
                </a:cubicBezTo>
                <a:cubicBezTo>
                  <a:pt x="3851343" y="13048637"/>
                  <a:pt x="3849153" y="13101972"/>
                  <a:pt x="3851607" y="13150822"/>
                </a:cubicBezTo>
                <a:cubicBezTo>
                  <a:pt x="3854061" y="13199672"/>
                  <a:pt x="3866229" y="13228696"/>
                  <a:pt x="3888110" y="13237895"/>
                </a:cubicBezTo>
                <a:cubicBezTo>
                  <a:pt x="3903740" y="13244465"/>
                  <a:pt x="3918889" y="13237960"/>
                  <a:pt x="3933558" y="13218377"/>
                </a:cubicBezTo>
                <a:cubicBezTo>
                  <a:pt x="3948227" y="13198795"/>
                  <a:pt x="3961146" y="13175720"/>
                  <a:pt x="3972316" y="13149149"/>
                </a:cubicBezTo>
                <a:cubicBezTo>
                  <a:pt x="3983485" y="13122578"/>
                  <a:pt x="3993319" y="13095906"/>
                  <a:pt x="4001815" y="13069131"/>
                </a:cubicBezTo>
                <a:cubicBezTo>
                  <a:pt x="4010311" y="13042357"/>
                  <a:pt x="4014968" y="13023624"/>
                  <a:pt x="4015784" y="13012932"/>
                </a:cubicBezTo>
                <a:lnTo>
                  <a:pt x="4046874" y="13017725"/>
                </a:lnTo>
                <a:cubicBezTo>
                  <a:pt x="4045809" y="13024635"/>
                  <a:pt x="4043883" y="13035779"/>
                  <a:pt x="4041095" y="13051160"/>
                </a:cubicBezTo>
                <a:cubicBezTo>
                  <a:pt x="4038308" y="13066541"/>
                  <a:pt x="4036138" y="13082641"/>
                  <a:pt x="4034585" y="13099460"/>
                </a:cubicBezTo>
                <a:cubicBezTo>
                  <a:pt x="4033032" y="13116279"/>
                  <a:pt x="4033473" y="13131638"/>
                  <a:pt x="4035907" y="13145534"/>
                </a:cubicBezTo>
                <a:cubicBezTo>
                  <a:pt x="4038341" y="13159432"/>
                  <a:pt x="4044247" y="13168352"/>
                  <a:pt x="4053625" y="13172294"/>
                </a:cubicBezTo>
                <a:cubicBezTo>
                  <a:pt x="4064565" y="13176893"/>
                  <a:pt x="4075812" y="13177483"/>
                  <a:pt x="4087365" y="13174064"/>
                </a:cubicBezTo>
                <a:cubicBezTo>
                  <a:pt x="4098918" y="13170644"/>
                  <a:pt x="4110494" y="13170452"/>
                  <a:pt x="4122091" y="13173488"/>
                </a:cubicBezTo>
                <a:cubicBezTo>
                  <a:pt x="4124381" y="13150542"/>
                  <a:pt x="4125929" y="13124984"/>
                  <a:pt x="4126735" y="13096817"/>
                </a:cubicBezTo>
                <a:cubicBezTo>
                  <a:pt x="4127541" y="13068648"/>
                  <a:pt x="4128903" y="13040253"/>
                  <a:pt x="4130819" y="13011633"/>
                </a:cubicBezTo>
                <a:cubicBezTo>
                  <a:pt x="4132735" y="12983011"/>
                  <a:pt x="4135659" y="12955273"/>
                  <a:pt x="4139591" y="12928420"/>
                </a:cubicBezTo>
                <a:cubicBezTo>
                  <a:pt x="4143524" y="12901565"/>
                  <a:pt x="4150089" y="12877198"/>
                  <a:pt x="4159287" y="12855317"/>
                </a:cubicBezTo>
                <a:cubicBezTo>
                  <a:pt x="4188854" y="12784983"/>
                  <a:pt x="4226511" y="12733684"/>
                  <a:pt x="4272260" y="12701419"/>
                </a:cubicBezTo>
                <a:cubicBezTo>
                  <a:pt x="4318009" y="12669154"/>
                  <a:pt x="4364328" y="12662876"/>
                  <a:pt x="4411217" y="12682587"/>
                </a:cubicBezTo>
                <a:cubicBezTo>
                  <a:pt x="4454502" y="12728371"/>
                  <a:pt x="4484791" y="12770071"/>
                  <a:pt x="4502083" y="12807686"/>
                </a:cubicBezTo>
                <a:cubicBezTo>
                  <a:pt x="4519375" y="12845301"/>
                  <a:pt x="4529656" y="12883189"/>
                  <a:pt x="4532927" y="12921347"/>
                </a:cubicBezTo>
                <a:cubicBezTo>
                  <a:pt x="4536198" y="12959505"/>
                  <a:pt x="4535419" y="12999639"/>
                  <a:pt x="4530591" y="13041749"/>
                </a:cubicBezTo>
                <a:cubicBezTo>
                  <a:pt x="4525763" y="13083860"/>
                  <a:pt x="4523528" y="13130739"/>
                  <a:pt x="4523887" y="13182387"/>
                </a:cubicBezTo>
                <a:lnTo>
                  <a:pt x="4552020" y="13194213"/>
                </a:lnTo>
                <a:cubicBezTo>
                  <a:pt x="4566087" y="13200127"/>
                  <a:pt x="4572917" y="13205756"/>
                  <a:pt x="4572508" y="13211102"/>
                </a:cubicBezTo>
                <a:cubicBezTo>
                  <a:pt x="4596859" y="13223177"/>
                  <a:pt x="4616067" y="13232171"/>
                  <a:pt x="4630134" y="13238085"/>
                </a:cubicBezTo>
                <a:cubicBezTo>
                  <a:pt x="4644201" y="13243998"/>
                  <a:pt x="4665097" y="13255541"/>
                  <a:pt x="4692822" y="13272714"/>
                </a:cubicBezTo>
                <a:cubicBezTo>
                  <a:pt x="4718804" y="13263405"/>
                  <a:pt x="4754795" y="13244510"/>
                  <a:pt x="4800793" y="13216028"/>
                </a:cubicBezTo>
                <a:cubicBezTo>
                  <a:pt x="4846790" y="13187546"/>
                  <a:pt x="4894906" y="13159495"/>
                  <a:pt x="4945139" y="13131875"/>
                </a:cubicBezTo>
                <a:cubicBezTo>
                  <a:pt x="4995373" y="13104253"/>
                  <a:pt x="5044417" y="13081649"/>
                  <a:pt x="5092272" y="13064063"/>
                </a:cubicBezTo>
                <a:cubicBezTo>
                  <a:pt x="5140126" y="13046478"/>
                  <a:pt x="5178901" y="13043927"/>
                  <a:pt x="5208598" y="13056411"/>
                </a:cubicBezTo>
                <a:cubicBezTo>
                  <a:pt x="5217975" y="13060353"/>
                  <a:pt x="5226102" y="13068366"/>
                  <a:pt x="5232975" y="13080452"/>
                </a:cubicBezTo>
                <a:cubicBezTo>
                  <a:pt x="5239850" y="13092537"/>
                  <a:pt x="5245285" y="13105857"/>
                  <a:pt x="5249282" y="13120412"/>
                </a:cubicBezTo>
                <a:cubicBezTo>
                  <a:pt x="5253280" y="13134966"/>
                  <a:pt x="5256557" y="13150137"/>
                  <a:pt x="5259116" y="13165927"/>
                </a:cubicBezTo>
                <a:cubicBezTo>
                  <a:pt x="5261425" y="13177932"/>
                  <a:pt x="5262829" y="13187718"/>
                  <a:pt x="5263327" y="13195284"/>
                </a:cubicBezTo>
                <a:cubicBezTo>
                  <a:pt x="5263486" y="13186155"/>
                  <a:pt x="5262411" y="13175587"/>
                  <a:pt x="5260101" y="13163582"/>
                </a:cubicBezTo>
                <a:cubicBezTo>
                  <a:pt x="5257543" y="13147793"/>
                  <a:pt x="5254430" y="13132230"/>
                  <a:pt x="5250761" y="13116895"/>
                </a:cubicBezTo>
                <a:cubicBezTo>
                  <a:pt x="5247092" y="13101559"/>
                  <a:pt x="5241821" y="13087849"/>
                  <a:pt x="5234947" y="13075762"/>
                </a:cubicBezTo>
                <a:cubicBezTo>
                  <a:pt x="5228073" y="13063677"/>
                  <a:pt x="5219165" y="13055335"/>
                  <a:pt x="5208224" y="13050736"/>
                </a:cubicBezTo>
                <a:cubicBezTo>
                  <a:pt x="5181654" y="13039566"/>
                  <a:pt x="5145325" y="13041766"/>
                  <a:pt x="5099238" y="13057337"/>
                </a:cubicBezTo>
                <a:cubicBezTo>
                  <a:pt x="5053150" y="13072907"/>
                  <a:pt x="5005318" y="13093720"/>
                  <a:pt x="4955742" y="13119778"/>
                </a:cubicBezTo>
                <a:cubicBezTo>
                  <a:pt x="4906165" y="13145836"/>
                  <a:pt x="4857596" y="13172778"/>
                  <a:pt x="4810036" y="13200603"/>
                </a:cubicBezTo>
                <a:cubicBezTo>
                  <a:pt x="4762475" y="13228427"/>
                  <a:pt x="4722827" y="13249463"/>
                  <a:pt x="4691089" y="13263709"/>
                </a:cubicBezTo>
                <a:lnTo>
                  <a:pt x="4540537" y="13175592"/>
                </a:lnTo>
                <a:lnTo>
                  <a:pt x="4543867" y="13174232"/>
                </a:lnTo>
                <a:cubicBezTo>
                  <a:pt x="4545838" y="13169544"/>
                  <a:pt x="4545261" y="13166542"/>
                  <a:pt x="4542135" y="13165228"/>
                </a:cubicBezTo>
                <a:lnTo>
                  <a:pt x="4536460" y="13165602"/>
                </a:lnTo>
                <a:cubicBezTo>
                  <a:pt x="4535714" y="13154253"/>
                  <a:pt x="4536525" y="13134823"/>
                  <a:pt x="4538894" y="13107312"/>
                </a:cubicBezTo>
                <a:cubicBezTo>
                  <a:pt x="4541263" y="13079801"/>
                  <a:pt x="4543735" y="13050953"/>
                  <a:pt x="4546308" y="13020769"/>
                </a:cubicBezTo>
                <a:cubicBezTo>
                  <a:pt x="4548880" y="12990586"/>
                  <a:pt x="4551086" y="12963464"/>
                  <a:pt x="4552922" y="12939408"/>
                </a:cubicBezTo>
                <a:cubicBezTo>
                  <a:pt x="4554759" y="12915351"/>
                  <a:pt x="4553661" y="12901556"/>
                  <a:pt x="4549630" y="12898022"/>
                </a:cubicBezTo>
                <a:lnTo>
                  <a:pt x="4562576" y="12886912"/>
                </a:lnTo>
                <a:cubicBezTo>
                  <a:pt x="4576076" y="12907300"/>
                  <a:pt x="4583244" y="12929624"/>
                  <a:pt x="4584080" y="12953885"/>
                </a:cubicBezTo>
                <a:cubicBezTo>
                  <a:pt x="4584916" y="12978145"/>
                  <a:pt x="4583142" y="13003148"/>
                  <a:pt x="4578757" y="13028892"/>
                </a:cubicBezTo>
                <a:cubicBezTo>
                  <a:pt x="4574372" y="13054637"/>
                  <a:pt x="4569924" y="13079434"/>
                  <a:pt x="4565414" y="13103287"/>
                </a:cubicBezTo>
                <a:cubicBezTo>
                  <a:pt x="4560905" y="13127140"/>
                  <a:pt x="4559272" y="13148524"/>
                  <a:pt x="4560517" y="13167439"/>
                </a:cubicBezTo>
                <a:lnTo>
                  <a:pt x="4681577" y="13240400"/>
                </a:lnTo>
                <a:cubicBezTo>
                  <a:pt x="4704185" y="13225994"/>
                  <a:pt x="4739496" y="13205433"/>
                  <a:pt x="4787510" y="13178719"/>
                </a:cubicBezTo>
                <a:cubicBezTo>
                  <a:pt x="4835523" y="13152005"/>
                  <a:pt x="4885717" y="13126665"/>
                  <a:pt x="4938091" y="13102702"/>
                </a:cubicBezTo>
                <a:cubicBezTo>
                  <a:pt x="4990465" y="13078741"/>
                  <a:pt x="5041259" y="13059631"/>
                  <a:pt x="5090472" y="13045375"/>
                </a:cubicBezTo>
                <a:cubicBezTo>
                  <a:pt x="5139685" y="13031120"/>
                  <a:pt x="5177577" y="13029576"/>
                  <a:pt x="5204148" y="13040746"/>
                </a:cubicBezTo>
                <a:cubicBezTo>
                  <a:pt x="5236970" y="13054543"/>
                  <a:pt x="5258448" y="13077826"/>
                  <a:pt x="5268583" y="13110593"/>
                </a:cubicBezTo>
                <a:cubicBezTo>
                  <a:pt x="5278717" y="13143361"/>
                  <a:pt x="5286015" y="13176314"/>
                  <a:pt x="5290475" y="13209455"/>
                </a:cubicBezTo>
                <a:lnTo>
                  <a:pt x="5265328" y="13243025"/>
                </a:lnTo>
                <a:cubicBezTo>
                  <a:pt x="5267657" y="13289983"/>
                  <a:pt x="5265050" y="13331187"/>
                  <a:pt x="5257504" y="13366638"/>
                </a:cubicBezTo>
                <a:cubicBezTo>
                  <a:pt x="5249958" y="13402088"/>
                  <a:pt x="5239286" y="13436224"/>
                  <a:pt x="5225488" y="13469047"/>
                </a:cubicBezTo>
                <a:cubicBezTo>
                  <a:pt x="5213005" y="13498743"/>
                  <a:pt x="5199185" y="13528337"/>
                  <a:pt x="5184028" y="13557830"/>
                </a:cubicBezTo>
                <a:cubicBezTo>
                  <a:pt x="5168872" y="13587322"/>
                  <a:pt x="5153738" y="13620042"/>
                  <a:pt x="5138625" y="13655991"/>
                </a:cubicBezTo>
                <a:cubicBezTo>
                  <a:pt x="5134683" y="13665368"/>
                  <a:pt x="5130968" y="13675301"/>
                  <a:pt x="5127479" y="13685788"/>
                </a:cubicBezTo>
                <a:cubicBezTo>
                  <a:pt x="5123990" y="13696276"/>
                  <a:pt x="5121055" y="13706537"/>
                  <a:pt x="5118676" y="13716572"/>
                </a:cubicBezTo>
                <a:cubicBezTo>
                  <a:pt x="5151886" y="13690072"/>
                  <a:pt x="5180057" y="13659153"/>
                  <a:pt x="5203187" y="13623817"/>
                </a:cubicBezTo>
                <a:cubicBezTo>
                  <a:pt x="5226318" y="13588481"/>
                  <a:pt x="5246096" y="13551277"/>
                  <a:pt x="5262522" y="13512202"/>
                </a:cubicBezTo>
                <a:cubicBezTo>
                  <a:pt x="5273692" y="13485631"/>
                  <a:pt x="5285224" y="13447260"/>
                  <a:pt x="5297120" y="13397086"/>
                </a:cubicBezTo>
                <a:cubicBezTo>
                  <a:pt x="5309017" y="13346911"/>
                  <a:pt x="5316286" y="13295713"/>
                  <a:pt x="5318929" y="13243487"/>
                </a:cubicBezTo>
                <a:cubicBezTo>
                  <a:pt x="5321572" y="13191262"/>
                  <a:pt x="5317062" y="13142928"/>
                  <a:pt x="5305400" y="13098482"/>
                </a:cubicBezTo>
                <a:cubicBezTo>
                  <a:pt x="5293737" y="13054038"/>
                  <a:pt x="5269931" y="13024260"/>
                  <a:pt x="5233983" y="13009148"/>
                </a:cubicBezTo>
                <a:cubicBezTo>
                  <a:pt x="5205850" y="12997321"/>
                  <a:pt x="5172602" y="12994379"/>
                  <a:pt x="5134240" y="13000323"/>
                </a:cubicBezTo>
                <a:cubicBezTo>
                  <a:pt x="5095878" y="13006267"/>
                  <a:pt x="5057209" y="13016219"/>
                  <a:pt x="5018235" y="13030182"/>
                </a:cubicBezTo>
                <a:cubicBezTo>
                  <a:pt x="4979261" y="13044144"/>
                  <a:pt x="4941809" y="13061046"/>
                  <a:pt x="4905881" y="13080886"/>
                </a:cubicBezTo>
                <a:cubicBezTo>
                  <a:pt x="4872830" y="13098259"/>
                  <a:pt x="4844094" y="13111927"/>
                  <a:pt x="4819675" y="13121892"/>
                </a:cubicBezTo>
                <a:cubicBezTo>
                  <a:pt x="4844752" y="13110364"/>
                  <a:pt x="4873034" y="13095586"/>
                  <a:pt x="4904522" y="13077556"/>
                </a:cubicBezTo>
                <a:cubicBezTo>
                  <a:pt x="4940450" y="13057716"/>
                  <a:pt x="4978230" y="13040032"/>
                  <a:pt x="5017862" y="13024507"/>
                </a:cubicBezTo>
                <a:cubicBezTo>
                  <a:pt x="5057493" y="13008982"/>
                  <a:pt x="5096263" y="12997693"/>
                  <a:pt x="5134172" y="12990639"/>
                </a:cubicBezTo>
                <a:cubicBezTo>
                  <a:pt x="5172082" y="12983586"/>
                  <a:pt x="5205103" y="12985972"/>
                  <a:pt x="5233237" y="12997799"/>
                </a:cubicBezTo>
                <a:cubicBezTo>
                  <a:pt x="5270748" y="13013568"/>
                  <a:pt x="5296014" y="13045340"/>
                  <a:pt x="5309036" y="13093114"/>
                </a:cubicBezTo>
                <a:cubicBezTo>
                  <a:pt x="5322057" y="13140889"/>
                  <a:pt x="5327371" y="13192780"/>
                  <a:pt x="5324977" y="13248788"/>
                </a:cubicBezTo>
                <a:cubicBezTo>
                  <a:pt x="5322583" y="13304795"/>
                  <a:pt x="5315008" y="13360004"/>
                  <a:pt x="5302250" y="13414415"/>
                </a:cubicBezTo>
                <a:cubicBezTo>
                  <a:pt x="5289493" y="13468824"/>
                  <a:pt x="5277201" y="13510096"/>
                  <a:pt x="5265374" y="13538230"/>
                </a:cubicBezTo>
                <a:cubicBezTo>
                  <a:pt x="5248291" y="13578867"/>
                  <a:pt x="5226910" y="13617697"/>
                  <a:pt x="5201231" y="13654720"/>
                </a:cubicBezTo>
                <a:cubicBezTo>
                  <a:pt x="5175552" y="13691744"/>
                  <a:pt x="5144092" y="13721739"/>
                  <a:pt x="5106849" y="13744706"/>
                </a:cubicBezTo>
                <a:cubicBezTo>
                  <a:pt x="5102250" y="13755646"/>
                  <a:pt x="5097260" y="13766423"/>
                  <a:pt x="5091880" y="13777035"/>
                </a:cubicBezTo>
                <a:cubicBezTo>
                  <a:pt x="5086499" y="13787647"/>
                  <a:pt x="5081509" y="13798423"/>
                  <a:pt x="5076909" y="13809365"/>
                </a:cubicBezTo>
                <a:cubicBezTo>
                  <a:pt x="5072310" y="13820306"/>
                  <a:pt x="5070447" y="13832396"/>
                  <a:pt x="5071318" y="13845636"/>
                </a:cubicBezTo>
                <a:cubicBezTo>
                  <a:pt x="5072189" y="13858877"/>
                  <a:pt x="5078876" y="13868125"/>
                  <a:pt x="5091380" y="13873381"/>
                </a:cubicBezTo>
                <a:cubicBezTo>
                  <a:pt x="5103884" y="13878637"/>
                  <a:pt x="5117248" y="13879658"/>
                  <a:pt x="5131474" y="13876442"/>
                </a:cubicBezTo>
                <a:cubicBezTo>
                  <a:pt x="5145700" y="13873227"/>
                  <a:pt x="5160747" y="13868057"/>
                  <a:pt x="5176616" y="13860934"/>
                </a:cubicBezTo>
                <a:cubicBezTo>
                  <a:pt x="5192485" y="13853811"/>
                  <a:pt x="5207345" y="13845805"/>
                  <a:pt x="5221198" y="13836914"/>
                </a:cubicBezTo>
                <a:cubicBezTo>
                  <a:pt x="5235050" y="13828024"/>
                  <a:pt x="5246291" y="13819877"/>
                  <a:pt x="5254923" y="13812470"/>
                </a:cubicBezTo>
                <a:lnTo>
                  <a:pt x="5273813" y="13839722"/>
                </a:lnTo>
                <a:cubicBezTo>
                  <a:pt x="5336361" y="13774057"/>
                  <a:pt x="5386689" y="13695899"/>
                  <a:pt x="5424797" y="13605247"/>
                </a:cubicBezTo>
                <a:cubicBezTo>
                  <a:pt x="5448450" y="13548981"/>
                  <a:pt x="5466468" y="13490805"/>
                  <a:pt x="5478852" y="13430721"/>
                </a:cubicBezTo>
                <a:cubicBezTo>
                  <a:pt x="5491236" y="13370636"/>
                  <a:pt x="5500001" y="13310410"/>
                  <a:pt x="5505148" y="13250041"/>
                </a:cubicBezTo>
                <a:cubicBezTo>
                  <a:pt x="5502471" y="13313286"/>
                  <a:pt x="5495166" y="13375506"/>
                  <a:pt x="5483235" y="13436701"/>
                </a:cubicBezTo>
                <a:cubicBezTo>
                  <a:pt x="5471304" y="13497895"/>
                  <a:pt x="5453184" y="13557407"/>
                  <a:pt x="5428873" y="13615237"/>
                </a:cubicBezTo>
                <a:cubicBezTo>
                  <a:pt x="5390766" y="13705889"/>
                  <a:pt x="5339452" y="13786392"/>
                  <a:pt x="5274933" y="13856745"/>
                </a:cubicBezTo>
                <a:lnTo>
                  <a:pt x="5284684" y="13866362"/>
                </a:lnTo>
                <a:cubicBezTo>
                  <a:pt x="5298751" y="13872275"/>
                  <a:pt x="5314580" y="13867434"/>
                  <a:pt x="5332170" y="13851839"/>
                </a:cubicBezTo>
                <a:cubicBezTo>
                  <a:pt x="5349761" y="13836244"/>
                  <a:pt x="5366712" y="13816703"/>
                  <a:pt x="5383023" y="13793213"/>
                </a:cubicBezTo>
                <a:cubicBezTo>
                  <a:pt x="5399335" y="13769724"/>
                  <a:pt x="5413755" y="13746359"/>
                  <a:pt x="5426283" y="13723118"/>
                </a:cubicBezTo>
                <a:cubicBezTo>
                  <a:pt x="5438812" y="13699878"/>
                  <a:pt x="5447047" y="13683570"/>
                  <a:pt x="5450989" y="13674192"/>
                </a:cubicBezTo>
                <a:cubicBezTo>
                  <a:pt x="5480556" y="13603858"/>
                  <a:pt x="5506334" y="13525036"/>
                  <a:pt x="5528325" y="13437723"/>
                </a:cubicBezTo>
                <a:cubicBezTo>
                  <a:pt x="5550315" y="13350413"/>
                  <a:pt x="5560238" y="13264463"/>
                  <a:pt x="5558092" y="13179879"/>
                </a:cubicBezTo>
                <a:cubicBezTo>
                  <a:pt x="5555946" y="13095296"/>
                  <a:pt x="5536759" y="13017341"/>
                  <a:pt x="5500532" y="12946018"/>
                </a:cubicBezTo>
                <a:cubicBezTo>
                  <a:pt x="5464305" y="12874695"/>
                  <a:pt x="5401647" y="12820307"/>
                  <a:pt x="5312558" y="12782856"/>
                </a:cubicBezTo>
                <a:cubicBezTo>
                  <a:pt x="5271921" y="12765773"/>
                  <a:pt x="5227772" y="12755950"/>
                  <a:pt x="5180112" y="12753387"/>
                </a:cubicBezTo>
                <a:cubicBezTo>
                  <a:pt x="5132451" y="12750824"/>
                  <a:pt x="5084445" y="12754553"/>
                  <a:pt x="5036093" y="12764573"/>
                </a:cubicBezTo>
                <a:cubicBezTo>
                  <a:pt x="4987741" y="12774593"/>
                  <a:pt x="4939988" y="12790842"/>
                  <a:pt x="4892836" y="12813321"/>
                </a:cubicBezTo>
                <a:cubicBezTo>
                  <a:pt x="4845683" y="12835800"/>
                  <a:pt x="4802297" y="12863540"/>
                  <a:pt x="4762675" y="12896542"/>
                </a:cubicBezTo>
                <a:cubicBezTo>
                  <a:pt x="4761749" y="12859369"/>
                  <a:pt x="4757941" y="12815928"/>
                  <a:pt x="4751251" y="12766217"/>
                </a:cubicBezTo>
                <a:cubicBezTo>
                  <a:pt x="4744561" y="12716505"/>
                  <a:pt x="4732813" y="12667887"/>
                  <a:pt x="4716009" y="12620361"/>
                </a:cubicBezTo>
                <a:cubicBezTo>
                  <a:pt x="4699204" y="12572835"/>
                  <a:pt x="4676748" y="12528911"/>
                  <a:pt x="4648639" y="12488587"/>
                </a:cubicBezTo>
                <a:cubicBezTo>
                  <a:pt x="4620530" y="12448264"/>
                  <a:pt x="4584142" y="12417794"/>
                  <a:pt x="4539473" y="12397178"/>
                </a:cubicBezTo>
                <a:lnTo>
                  <a:pt x="4530095" y="12393235"/>
                </a:lnTo>
                <a:cubicBezTo>
                  <a:pt x="4469139" y="12367611"/>
                  <a:pt x="4407474" y="12360081"/>
                  <a:pt x="4345101" y="12370643"/>
                </a:cubicBezTo>
                <a:cubicBezTo>
                  <a:pt x="4282726" y="12381206"/>
                  <a:pt x="4223217" y="12403548"/>
                  <a:pt x="4166572" y="12437669"/>
                </a:cubicBezTo>
                <a:cubicBezTo>
                  <a:pt x="4109927" y="12471792"/>
                  <a:pt x="4059353" y="12514442"/>
                  <a:pt x="4014848" y="12565622"/>
                </a:cubicBezTo>
                <a:cubicBezTo>
                  <a:pt x="3970344" y="12616802"/>
                  <a:pt x="3936594" y="12669743"/>
                  <a:pt x="3913598" y="12724446"/>
                </a:cubicBezTo>
                <a:close/>
                <a:moveTo>
                  <a:pt x="0" y="16692636"/>
                </a:moveTo>
                <a:lnTo>
                  <a:pt x="7017184" y="0"/>
                </a:lnTo>
                <a:lnTo>
                  <a:pt x="7017183" y="19642491"/>
                </a:ln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 name="Google Shape;614;p59"/>
          <p:cNvPicPr preferRelativeResize="0"/>
          <p:nvPr/>
        </p:nvPicPr>
        <p:blipFill rotWithShape="1">
          <a:blip r:embed="rId4">
            <a:alphaModFix/>
          </a:blip>
          <a:srcRect/>
          <a:stretch/>
        </p:blipFill>
        <p:spPr>
          <a:xfrm>
            <a:off x="863600" y="7834305"/>
            <a:ext cx="3707242" cy="2271529"/>
          </a:xfrm>
          <a:prstGeom prst="rect">
            <a:avLst/>
          </a:prstGeom>
          <a:noFill/>
          <a:ln>
            <a:noFill/>
          </a:ln>
        </p:spPr>
      </p:pic>
      <p:pic>
        <p:nvPicPr>
          <p:cNvPr id="615" name="Google Shape;615;p59"/>
          <p:cNvPicPr preferRelativeResize="0"/>
          <p:nvPr/>
        </p:nvPicPr>
        <p:blipFill rotWithShape="1">
          <a:blip r:embed="rId5">
            <a:alphaModFix/>
          </a:blip>
          <a:srcRect/>
          <a:stretch/>
        </p:blipFill>
        <p:spPr>
          <a:xfrm rot="-2700000">
            <a:off x="16335340" y="5394060"/>
            <a:ext cx="3905319" cy="4114800"/>
          </a:xfrm>
          <a:prstGeom prst="rect">
            <a:avLst/>
          </a:prstGeom>
          <a:noFill/>
          <a:ln>
            <a:noFill/>
          </a:ln>
        </p:spPr>
      </p:pic>
      <p:sp>
        <p:nvSpPr>
          <p:cNvPr id="616" name="Google Shape;616;p59"/>
          <p:cNvSpPr txBox="1"/>
          <p:nvPr/>
        </p:nvSpPr>
        <p:spPr>
          <a:xfrm>
            <a:off x="5810418" y="5342426"/>
            <a:ext cx="10686000" cy="26043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9400"/>
              <a:buFont typeface="Arial"/>
              <a:buNone/>
            </a:pPr>
            <a:r>
              <a:rPr lang="en-US" sz="9400" b="0" i="0" u="none" strike="noStrike" cap="none">
                <a:solidFill>
                  <a:srgbClr val="000000"/>
                </a:solidFill>
                <a:latin typeface="Finger Paint"/>
                <a:ea typeface="Finger Paint"/>
                <a:cs typeface="Finger Paint"/>
                <a:sym typeface="Finger Paint"/>
              </a:rPr>
              <a:t>Systems </a:t>
            </a:r>
            <a:endParaRPr sz="9400" b="0" i="0" u="none" strike="noStrike" cap="none">
              <a:solidFill>
                <a:srgbClr val="000000"/>
              </a:solidFill>
              <a:latin typeface="Finger Paint"/>
              <a:ea typeface="Finger Paint"/>
              <a:cs typeface="Finger Paint"/>
              <a:sym typeface="Finger Paint"/>
            </a:endParaRPr>
          </a:p>
          <a:p>
            <a:pPr marL="0" marR="0" lvl="0" indent="0" algn="ctr" rtl="0">
              <a:lnSpc>
                <a:spcPct val="90000"/>
              </a:lnSpc>
              <a:spcBef>
                <a:spcPts val="0"/>
              </a:spcBef>
              <a:spcAft>
                <a:spcPts val="0"/>
              </a:spcAft>
              <a:buClr>
                <a:srgbClr val="000000"/>
              </a:buClr>
              <a:buSzPts val="9400"/>
              <a:buFont typeface="Arial"/>
              <a:buNone/>
            </a:pPr>
            <a:r>
              <a:rPr lang="en-US" sz="9400" b="0" i="0" u="none" strike="noStrike" cap="none">
                <a:solidFill>
                  <a:srgbClr val="000000"/>
                </a:solidFill>
                <a:latin typeface="Finger Paint"/>
                <a:ea typeface="Finger Paint"/>
                <a:cs typeface="Finger Paint"/>
                <a:sym typeface="Finger Paint"/>
              </a:rPr>
              <a:t>administration</a:t>
            </a:r>
            <a:endParaRPr sz="9400" b="0" i="0" u="none" strike="noStrike" cap="none">
              <a:solidFill>
                <a:srgbClr val="000000"/>
              </a:solidFill>
              <a:latin typeface="Finger Paint"/>
              <a:ea typeface="Finger Paint"/>
              <a:cs typeface="Finger Paint"/>
              <a:sym typeface="Finger Paint"/>
            </a:endParaRPr>
          </a:p>
        </p:txBody>
      </p:sp>
      <p:pic>
        <p:nvPicPr>
          <p:cNvPr id="617" name="Google Shape;617;p59"/>
          <p:cNvPicPr preferRelativeResize="0"/>
          <p:nvPr/>
        </p:nvPicPr>
        <p:blipFill rotWithShape="1">
          <a:blip r:embed="rId6">
            <a:alphaModFix/>
          </a:blip>
          <a:srcRect/>
          <a:stretch/>
        </p:blipFill>
        <p:spPr>
          <a:xfrm>
            <a:off x="15680575" y="1676400"/>
            <a:ext cx="1279492" cy="2270066"/>
          </a:xfrm>
          <a:prstGeom prst="rect">
            <a:avLst/>
          </a:prstGeom>
          <a:noFill/>
          <a:ln>
            <a:noFill/>
          </a:ln>
        </p:spPr>
      </p:pic>
      <p:pic>
        <p:nvPicPr>
          <p:cNvPr id="618" name="Google Shape;618;p59"/>
          <p:cNvPicPr preferRelativeResize="0"/>
          <p:nvPr/>
        </p:nvPicPr>
        <p:blipFill rotWithShape="1">
          <a:blip r:embed="rId7">
            <a:alphaModFix/>
          </a:blip>
          <a:srcRect/>
          <a:stretch/>
        </p:blipFill>
        <p:spPr>
          <a:xfrm rot="10800000">
            <a:off x="7369489" y="0"/>
            <a:ext cx="4578456" cy="1581649"/>
          </a:xfrm>
          <a:prstGeom prst="rect">
            <a:avLst/>
          </a:prstGeom>
          <a:noFill/>
          <a:ln>
            <a:noFill/>
          </a:ln>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60"/>
          <p:cNvPicPr preferRelativeResize="0"/>
          <p:nvPr/>
        </p:nvPicPr>
        <p:blipFill rotWithShape="1">
          <a:blip r:embed="rId3">
            <a:alphaModFix amt="80000"/>
          </a:blip>
          <a:srcRect t="7813" b="7813"/>
          <a:stretch/>
        </p:blipFill>
        <p:spPr>
          <a:xfrm>
            <a:off x="0" y="0"/>
            <a:ext cx="18287999" cy="10287001"/>
          </a:xfrm>
          <a:prstGeom prst="rect">
            <a:avLst/>
          </a:prstGeom>
          <a:noFill/>
          <a:ln>
            <a:noFill/>
          </a:ln>
        </p:spPr>
      </p:pic>
      <p:sp>
        <p:nvSpPr>
          <p:cNvPr id="624" name="Google Shape;624;p60"/>
          <p:cNvSpPr/>
          <p:nvPr/>
        </p:nvSpPr>
        <p:spPr>
          <a:xfrm rot="-5400000">
            <a:off x="3292612" y="-3211473"/>
            <a:ext cx="1648885" cy="8234109"/>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60"/>
          <p:cNvGrpSpPr/>
          <p:nvPr/>
        </p:nvGrpSpPr>
        <p:grpSpPr>
          <a:xfrm rot="-986734">
            <a:off x="158850" y="418037"/>
            <a:ext cx="1381425" cy="951505"/>
            <a:chOff x="3380775" y="2452725"/>
            <a:chExt cx="425975" cy="257275"/>
          </a:xfrm>
        </p:grpSpPr>
        <p:sp>
          <p:nvSpPr>
            <p:cNvPr id="626" name="Google Shape;626;p60"/>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60"/>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0"/>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0"/>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0" name="Google Shape;630;p60"/>
          <p:cNvSpPr txBox="1"/>
          <p:nvPr/>
        </p:nvSpPr>
        <p:spPr>
          <a:xfrm>
            <a:off x="1699240" y="241947"/>
            <a:ext cx="62784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0" b="1" i="0" u="none" strike="noStrike" cap="none" dirty="0">
                <a:solidFill>
                  <a:schemeClr val="lt1"/>
                </a:solidFill>
                <a:latin typeface="Finger Paint"/>
                <a:ea typeface="Finger Paint"/>
                <a:cs typeface="Finger Paint"/>
                <a:sym typeface="Finger Paint"/>
              </a:rPr>
              <a:t>Vocabulary</a:t>
            </a:r>
            <a:endParaRPr dirty="0"/>
          </a:p>
        </p:txBody>
      </p:sp>
      <p:sp>
        <p:nvSpPr>
          <p:cNvPr id="631" name="Google Shape;631;p60"/>
          <p:cNvSpPr txBox="1"/>
          <p:nvPr/>
        </p:nvSpPr>
        <p:spPr>
          <a:xfrm>
            <a:off x="1828800" y="2071225"/>
            <a:ext cx="15773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1" i="0" u="none" strike="noStrike" cap="none" dirty="0">
                <a:solidFill>
                  <a:srgbClr val="000000"/>
                </a:solidFill>
                <a:latin typeface="Times New Roman"/>
                <a:ea typeface="Times New Roman"/>
                <a:cs typeface="Times New Roman"/>
                <a:sym typeface="Times New Roman"/>
              </a:rPr>
              <a:t>Task </a:t>
            </a:r>
            <a:r>
              <a:rPr lang="en-US" sz="4000" b="1" dirty="0">
                <a:latin typeface="Times New Roman"/>
                <a:ea typeface="Times New Roman"/>
                <a:cs typeface="Times New Roman"/>
                <a:sym typeface="Times New Roman"/>
              </a:rPr>
              <a:t>5</a:t>
            </a:r>
            <a:r>
              <a:rPr lang="en-US" sz="4000" b="1" i="0" u="none" strike="noStrike" cap="none" dirty="0">
                <a:solidFill>
                  <a:srgbClr val="000000"/>
                </a:solidFill>
                <a:latin typeface="Times New Roman"/>
                <a:ea typeface="Times New Roman"/>
                <a:cs typeface="Times New Roman"/>
                <a:sym typeface="Times New Roman"/>
              </a:rPr>
              <a:t>.</a:t>
            </a:r>
            <a:r>
              <a:rPr lang="en-US" sz="4000" b="1" dirty="0">
                <a:latin typeface="Times New Roman"/>
                <a:ea typeface="Times New Roman"/>
                <a:cs typeface="Times New Roman"/>
                <a:sym typeface="Times New Roman"/>
              </a:rPr>
              <a:t> Find words in the table in 4 that match these definitions.</a:t>
            </a:r>
            <a:endParaRPr sz="4000" b="0" i="0" u="none" strike="noStrike" cap="none" dirty="0">
              <a:solidFill>
                <a:srgbClr val="000000"/>
              </a:solidFill>
              <a:latin typeface="Calibri"/>
              <a:ea typeface="Calibri"/>
              <a:cs typeface="Calibri"/>
              <a:sym typeface="Calibri"/>
            </a:endParaRPr>
          </a:p>
        </p:txBody>
      </p:sp>
      <p:sp>
        <p:nvSpPr>
          <p:cNvPr id="632" name="Google Shape;632;p60"/>
          <p:cNvSpPr txBox="1"/>
          <p:nvPr/>
        </p:nvSpPr>
        <p:spPr>
          <a:xfrm>
            <a:off x="615085" y="3616835"/>
            <a:ext cx="16987200" cy="3651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1. </a:t>
            </a:r>
            <a:r>
              <a:rPr lang="en-US" sz="4000" dirty="0">
                <a:latin typeface="Times New Roman"/>
                <a:ea typeface="Times New Roman"/>
                <a:cs typeface="Times New Roman"/>
                <a:sym typeface="Times New Roman"/>
              </a:rPr>
              <a:t>change; set again</a:t>
            </a:r>
            <a:endParaRPr sz="4000" b="0" i="0" u="sng" strike="noStrike" cap="none" dirty="0">
              <a:solidFill>
                <a:srgbClr val="D0DBEC"/>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2. </a:t>
            </a:r>
            <a:r>
              <a:rPr lang="en-US" sz="4000" dirty="0">
                <a:latin typeface="Times New Roman"/>
                <a:ea typeface="Times New Roman"/>
                <a:cs typeface="Times New Roman"/>
                <a:sym typeface="Times New Roman"/>
              </a:rPr>
              <a:t>install on many computers at the same time</a:t>
            </a:r>
            <a:endParaRPr sz="4000" b="0" i="0" u="none" strike="noStrike" cap="none" dirty="0">
              <a:solidFill>
                <a:srgbClr val="FF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3. </a:t>
            </a:r>
            <a:r>
              <a:rPr lang="en-US" sz="4000" dirty="0">
                <a:latin typeface="Times New Roman"/>
                <a:ea typeface="Times New Roman"/>
                <a:cs typeface="Times New Roman"/>
                <a:sym typeface="Times New Roman"/>
              </a:rPr>
              <a:t>settings on a computer, file or folder that say who can use it</a:t>
            </a:r>
            <a:endParaRPr sz="4000" b="0" i="0" u="none" strike="noStrike" cap="none" dirty="0">
              <a:solidFill>
                <a:srgbClr val="FF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4. </a:t>
            </a:r>
            <a:r>
              <a:rPr lang="en-US" sz="4000" dirty="0">
                <a:latin typeface="Times New Roman"/>
                <a:ea typeface="Times New Roman"/>
                <a:cs typeface="Times New Roman"/>
                <a:sym typeface="Times New Roman"/>
              </a:rPr>
              <a:t>data that a program or computer produces while it runs, to show how well it is working </a:t>
            </a:r>
            <a:endParaRPr sz="4000" b="0" i="0" u="none" strike="noStrike" cap="none" dirty="0">
              <a:solidFill>
                <a:srgbClr val="FF0000"/>
              </a:solidFill>
              <a:latin typeface="Calibri"/>
              <a:ea typeface="Calibri"/>
              <a:cs typeface="Calibri"/>
              <a:sym typeface="Calibri"/>
            </a:endParaRPr>
          </a:p>
        </p:txBody>
      </p:sp>
      <p:sp>
        <p:nvSpPr>
          <p:cNvPr id="633" name="Google Shape;633;p60"/>
          <p:cNvSpPr txBox="1"/>
          <p:nvPr/>
        </p:nvSpPr>
        <p:spPr>
          <a:xfrm>
            <a:off x="5014975" y="3518500"/>
            <a:ext cx="17961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solidFill>
                  <a:srgbClr val="FF0000"/>
                </a:solidFill>
                <a:latin typeface="Times New Roman"/>
                <a:ea typeface="Times New Roman"/>
                <a:cs typeface="Times New Roman"/>
                <a:sym typeface="Times New Roman"/>
              </a:rPr>
              <a:t>reset</a:t>
            </a:r>
            <a:endParaRPr sz="4000" b="1">
              <a:solidFill>
                <a:srgbClr val="FF0000"/>
              </a:solidFill>
              <a:latin typeface="Times New Roman"/>
              <a:ea typeface="Times New Roman"/>
              <a:cs typeface="Times New Roman"/>
              <a:sym typeface="Times New Roman"/>
            </a:endParaRPr>
          </a:p>
        </p:txBody>
      </p:sp>
      <p:cxnSp>
        <p:nvCxnSpPr>
          <p:cNvPr id="634" name="Google Shape;634;p60"/>
          <p:cNvCxnSpPr/>
          <p:nvPr/>
        </p:nvCxnSpPr>
        <p:spPr>
          <a:xfrm>
            <a:off x="5167975" y="4176025"/>
            <a:ext cx="1490100" cy="0"/>
          </a:xfrm>
          <a:prstGeom prst="straightConnector1">
            <a:avLst/>
          </a:prstGeom>
          <a:noFill/>
          <a:ln w="38100" cap="flat" cmpd="sng">
            <a:solidFill>
              <a:schemeClr val="dk2"/>
            </a:solidFill>
            <a:prstDash val="solid"/>
            <a:round/>
            <a:headEnd type="none" w="med" len="med"/>
            <a:tailEnd type="none" w="med" len="med"/>
          </a:ln>
        </p:spPr>
      </p:cxnSp>
      <p:cxnSp>
        <p:nvCxnSpPr>
          <p:cNvPr id="635" name="Google Shape;635;p60"/>
          <p:cNvCxnSpPr/>
          <p:nvPr/>
        </p:nvCxnSpPr>
        <p:spPr>
          <a:xfrm>
            <a:off x="10341425" y="4940750"/>
            <a:ext cx="1490100" cy="0"/>
          </a:xfrm>
          <a:prstGeom prst="straightConnector1">
            <a:avLst/>
          </a:prstGeom>
          <a:noFill/>
          <a:ln w="38100" cap="flat" cmpd="sng">
            <a:solidFill>
              <a:schemeClr val="dk2"/>
            </a:solidFill>
            <a:prstDash val="solid"/>
            <a:round/>
            <a:headEnd type="none" w="med" len="med"/>
            <a:tailEnd type="none" w="med" len="med"/>
          </a:ln>
        </p:spPr>
      </p:cxnSp>
      <p:sp>
        <p:nvSpPr>
          <p:cNvPr id="636" name="Google Shape;636;p60"/>
          <p:cNvSpPr txBox="1"/>
          <p:nvPr/>
        </p:nvSpPr>
        <p:spPr>
          <a:xfrm>
            <a:off x="10106525" y="4176025"/>
            <a:ext cx="1959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solidFill>
                  <a:srgbClr val="FF0000"/>
                </a:solidFill>
                <a:latin typeface="Times New Roman"/>
                <a:ea typeface="Times New Roman"/>
                <a:cs typeface="Times New Roman"/>
                <a:sym typeface="Times New Roman"/>
              </a:rPr>
              <a:t>deploy</a:t>
            </a:r>
            <a:endParaRPr sz="4000" b="1">
              <a:solidFill>
                <a:srgbClr val="FF0000"/>
              </a:solidFill>
              <a:latin typeface="Times New Roman"/>
              <a:ea typeface="Times New Roman"/>
              <a:cs typeface="Times New Roman"/>
              <a:sym typeface="Times New Roman"/>
            </a:endParaRPr>
          </a:p>
        </p:txBody>
      </p:sp>
      <p:cxnSp>
        <p:nvCxnSpPr>
          <p:cNvPr id="637" name="Google Shape;637;p60"/>
          <p:cNvCxnSpPr/>
          <p:nvPr/>
        </p:nvCxnSpPr>
        <p:spPr>
          <a:xfrm>
            <a:off x="13760625" y="5675400"/>
            <a:ext cx="3184500" cy="11100"/>
          </a:xfrm>
          <a:prstGeom prst="straightConnector1">
            <a:avLst/>
          </a:prstGeom>
          <a:noFill/>
          <a:ln w="38100" cap="flat" cmpd="sng">
            <a:solidFill>
              <a:schemeClr val="dk2"/>
            </a:solidFill>
            <a:prstDash val="solid"/>
            <a:round/>
            <a:headEnd type="none" w="med" len="med"/>
            <a:tailEnd type="none" w="med" len="med"/>
          </a:ln>
        </p:spPr>
      </p:cxnSp>
      <p:cxnSp>
        <p:nvCxnSpPr>
          <p:cNvPr id="638" name="Google Shape;638;p60"/>
          <p:cNvCxnSpPr/>
          <p:nvPr/>
        </p:nvCxnSpPr>
        <p:spPr>
          <a:xfrm>
            <a:off x="2952625" y="7145375"/>
            <a:ext cx="1419300" cy="1500"/>
          </a:xfrm>
          <a:prstGeom prst="straightConnector1">
            <a:avLst/>
          </a:prstGeom>
          <a:noFill/>
          <a:ln w="38100" cap="flat" cmpd="sng">
            <a:solidFill>
              <a:schemeClr val="dk2"/>
            </a:solidFill>
            <a:prstDash val="solid"/>
            <a:round/>
            <a:headEnd type="none" w="med" len="med"/>
            <a:tailEnd type="none" w="med" len="med"/>
          </a:ln>
        </p:spPr>
      </p:cxnSp>
      <p:sp>
        <p:nvSpPr>
          <p:cNvPr id="639" name="Google Shape;639;p60"/>
          <p:cNvSpPr txBox="1"/>
          <p:nvPr/>
        </p:nvSpPr>
        <p:spPr>
          <a:xfrm>
            <a:off x="13791375" y="4940750"/>
            <a:ext cx="3123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solidFill>
                  <a:srgbClr val="FF0000"/>
                </a:solidFill>
                <a:latin typeface="Times New Roman"/>
                <a:ea typeface="Times New Roman"/>
                <a:cs typeface="Times New Roman"/>
                <a:sym typeface="Times New Roman"/>
              </a:rPr>
              <a:t>permissions</a:t>
            </a:r>
            <a:endParaRPr sz="4000" b="1">
              <a:solidFill>
                <a:srgbClr val="FF0000"/>
              </a:solidFill>
              <a:latin typeface="Times New Roman"/>
              <a:ea typeface="Times New Roman"/>
              <a:cs typeface="Times New Roman"/>
              <a:sym typeface="Times New Roman"/>
            </a:endParaRPr>
          </a:p>
        </p:txBody>
      </p:sp>
      <p:sp>
        <p:nvSpPr>
          <p:cNvPr id="640" name="Google Shape;640;p60"/>
          <p:cNvSpPr txBox="1"/>
          <p:nvPr/>
        </p:nvSpPr>
        <p:spPr>
          <a:xfrm>
            <a:off x="2764225" y="6467425"/>
            <a:ext cx="17961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dirty="0">
                <a:solidFill>
                  <a:srgbClr val="FF0000"/>
                </a:solidFill>
                <a:latin typeface="Times New Roman"/>
                <a:ea typeface="Times New Roman"/>
                <a:cs typeface="Times New Roman"/>
                <a:sym typeface="Times New Roman"/>
              </a:rPr>
              <a:t>logs</a:t>
            </a:r>
            <a:endParaRPr sz="4000" b="1" dirty="0">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anim calcmode="lin" valueType="num">
                                      <p:cBhvr additive="base">
                                        <p:cTn id="7" dur="700"/>
                                        <p:tgtEl>
                                          <p:spTgt spid="63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 calcmode="lin" valueType="num">
                                      <p:cBhvr additive="base">
                                        <p:cTn id="10" dur="700"/>
                                        <p:tgtEl>
                                          <p:spTgt spid="63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638"/>
                                        </p:tgtEl>
                                        <p:attrNameLst>
                                          <p:attrName>style.visibility</p:attrName>
                                        </p:attrNameLst>
                                      </p:cBhvr>
                                      <p:to>
                                        <p:strVal val="visible"/>
                                      </p:to>
                                    </p:set>
                                    <p:anim calcmode="lin" valueType="num">
                                      <p:cBhvr additive="base">
                                        <p:cTn id="13" dur="700"/>
                                        <p:tgtEl>
                                          <p:spTgt spid="638"/>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637"/>
                                        </p:tgtEl>
                                        <p:attrNameLst>
                                          <p:attrName>style.visibility</p:attrName>
                                        </p:attrNameLst>
                                      </p:cBhvr>
                                      <p:to>
                                        <p:strVal val="visible"/>
                                      </p:to>
                                    </p:set>
                                    <p:anim calcmode="lin" valueType="num">
                                      <p:cBhvr additive="base">
                                        <p:cTn id="16" dur="700"/>
                                        <p:tgtEl>
                                          <p:spTgt spid="63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634"/>
                                        </p:tgtEl>
                                        <p:attrNameLst>
                                          <p:attrName>style.visibility</p:attrName>
                                        </p:attrNameLst>
                                      </p:cBhvr>
                                      <p:to>
                                        <p:strVal val="visible"/>
                                      </p:to>
                                    </p:set>
                                    <p:anim calcmode="lin" valueType="num">
                                      <p:cBhvr additive="base">
                                        <p:cTn id="19" dur="700"/>
                                        <p:tgtEl>
                                          <p:spTgt spid="634"/>
                                        </p:tgtEl>
                                        <p:attrNameLst>
                                          <p:attrName>ppt_x</p:attrName>
                                        </p:attrNameLst>
                                      </p:cBhvr>
                                      <p:tavLst>
                                        <p:tav tm="0">
                                          <p:val>
                                            <p:strVal val="#ppt_x-1"/>
                                          </p:val>
                                        </p:tav>
                                        <p:tav tm="100000">
                                          <p:val>
                                            <p:strVal val="#ppt_x"/>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33"/>
                                        </p:tgtEl>
                                        <p:attrNameLst>
                                          <p:attrName>style.visibility</p:attrName>
                                        </p:attrNameLst>
                                      </p:cBhvr>
                                      <p:to>
                                        <p:strVal val="visible"/>
                                      </p:to>
                                    </p:set>
                                    <p:animEffect transition="in" filter="fade">
                                      <p:cBhvr>
                                        <p:cTn id="24" dur="1000"/>
                                        <p:tgtEl>
                                          <p:spTgt spid="6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36"/>
                                        </p:tgtEl>
                                        <p:attrNameLst>
                                          <p:attrName>style.visibility</p:attrName>
                                        </p:attrNameLst>
                                      </p:cBhvr>
                                      <p:to>
                                        <p:strVal val="visible"/>
                                      </p:to>
                                    </p:set>
                                    <p:animEffect transition="in" filter="fade">
                                      <p:cBhvr>
                                        <p:cTn id="29" dur="1000"/>
                                        <p:tgtEl>
                                          <p:spTgt spid="63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39"/>
                                        </p:tgtEl>
                                        <p:attrNameLst>
                                          <p:attrName>style.visibility</p:attrName>
                                        </p:attrNameLst>
                                      </p:cBhvr>
                                      <p:to>
                                        <p:strVal val="visible"/>
                                      </p:to>
                                    </p:set>
                                    <p:animEffect transition="in" filter="fade">
                                      <p:cBhvr>
                                        <p:cTn id="34" dur="1000"/>
                                        <p:tgtEl>
                                          <p:spTgt spid="6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40"/>
                                        </p:tgtEl>
                                        <p:attrNameLst>
                                          <p:attrName>style.visibility</p:attrName>
                                        </p:attrNameLst>
                                      </p:cBhvr>
                                      <p:to>
                                        <p:strVal val="visible"/>
                                      </p:to>
                                    </p:set>
                                    <p:animEffect transition="in" filter="fade">
                                      <p:cBhvr>
                                        <p:cTn id="39" dur="10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61"/>
          <p:cNvPicPr preferRelativeResize="0"/>
          <p:nvPr/>
        </p:nvPicPr>
        <p:blipFill rotWithShape="1">
          <a:blip r:embed="rId3">
            <a:alphaModFix amt="80000"/>
          </a:blip>
          <a:srcRect t="7813" b="7813"/>
          <a:stretch/>
        </p:blipFill>
        <p:spPr>
          <a:xfrm>
            <a:off x="0" y="0"/>
            <a:ext cx="18287999" cy="10287001"/>
          </a:xfrm>
          <a:prstGeom prst="rect">
            <a:avLst/>
          </a:prstGeom>
          <a:noFill/>
          <a:ln>
            <a:noFill/>
          </a:ln>
        </p:spPr>
      </p:pic>
      <p:sp>
        <p:nvSpPr>
          <p:cNvPr id="646" name="Google Shape;646;p61"/>
          <p:cNvSpPr/>
          <p:nvPr/>
        </p:nvSpPr>
        <p:spPr>
          <a:xfrm rot="-5400000">
            <a:off x="3292612" y="-3211473"/>
            <a:ext cx="1648885" cy="8234109"/>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61"/>
          <p:cNvGrpSpPr/>
          <p:nvPr/>
        </p:nvGrpSpPr>
        <p:grpSpPr>
          <a:xfrm rot="-986734">
            <a:off x="158850" y="418037"/>
            <a:ext cx="1381425" cy="951505"/>
            <a:chOff x="3380775" y="2452725"/>
            <a:chExt cx="425975" cy="257275"/>
          </a:xfrm>
        </p:grpSpPr>
        <p:sp>
          <p:nvSpPr>
            <p:cNvPr id="648" name="Google Shape;648;p61"/>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61"/>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61"/>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61"/>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2" name="Google Shape;652;p61"/>
          <p:cNvSpPr txBox="1"/>
          <p:nvPr/>
        </p:nvSpPr>
        <p:spPr>
          <a:xfrm>
            <a:off x="1699240" y="241947"/>
            <a:ext cx="62784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0" b="1" i="0" u="none" strike="noStrike" cap="none">
                <a:solidFill>
                  <a:schemeClr val="lt1"/>
                </a:solidFill>
                <a:latin typeface="Finger Paint"/>
                <a:ea typeface="Finger Paint"/>
                <a:cs typeface="Finger Paint"/>
                <a:sym typeface="Finger Paint"/>
              </a:rPr>
              <a:t>Vocabulary</a:t>
            </a:r>
            <a:endParaRPr/>
          </a:p>
        </p:txBody>
      </p:sp>
      <p:sp>
        <p:nvSpPr>
          <p:cNvPr id="653" name="Google Shape;653;p61"/>
          <p:cNvSpPr txBox="1"/>
          <p:nvPr/>
        </p:nvSpPr>
        <p:spPr>
          <a:xfrm>
            <a:off x="1828800" y="2071225"/>
            <a:ext cx="15773400" cy="13668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Task </a:t>
            </a:r>
            <a:r>
              <a:rPr lang="en-US" sz="4000" b="1">
                <a:latin typeface="Times New Roman"/>
                <a:ea typeface="Times New Roman"/>
                <a:cs typeface="Times New Roman"/>
                <a:sym typeface="Times New Roman"/>
              </a:rPr>
              <a:t>6</a:t>
            </a:r>
            <a:r>
              <a:rPr lang="en-US" sz="4000" b="1" i="0" u="none" strike="noStrike" cap="none">
                <a:solidFill>
                  <a:srgbClr val="000000"/>
                </a:solidFill>
                <a:latin typeface="Times New Roman"/>
                <a:ea typeface="Times New Roman"/>
                <a:cs typeface="Times New Roman"/>
                <a:sym typeface="Times New Roman"/>
              </a:rPr>
              <a:t>.</a:t>
            </a:r>
            <a:r>
              <a:rPr lang="en-US" sz="4000" b="1">
                <a:latin typeface="Times New Roman"/>
                <a:ea typeface="Times New Roman"/>
                <a:cs typeface="Times New Roman"/>
                <a:sym typeface="Times New Roman"/>
              </a:rPr>
              <a:t> Complete these collocations and phrasal verbs from the conversation in 3 with the words in the box.</a:t>
            </a:r>
            <a:endParaRPr sz="4000" b="0" i="0" u="none" strike="noStrike" cap="none">
              <a:solidFill>
                <a:srgbClr val="000000"/>
              </a:solidFill>
              <a:latin typeface="Calibri"/>
              <a:ea typeface="Calibri"/>
              <a:cs typeface="Calibri"/>
              <a:sym typeface="Calibri"/>
            </a:endParaRPr>
          </a:p>
        </p:txBody>
      </p:sp>
      <p:sp>
        <p:nvSpPr>
          <p:cNvPr id="654" name="Google Shape;654;p61"/>
          <p:cNvSpPr txBox="1"/>
          <p:nvPr/>
        </p:nvSpPr>
        <p:spPr>
          <a:xfrm>
            <a:off x="813625" y="5923275"/>
            <a:ext cx="5946300" cy="20256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1. </a:t>
            </a:r>
            <a:r>
              <a:rPr lang="en-US" sz="4000">
                <a:latin typeface="Times New Roman"/>
                <a:ea typeface="Times New Roman"/>
                <a:cs typeface="Times New Roman"/>
                <a:sym typeface="Times New Roman"/>
              </a:rPr>
              <a:t>run</a:t>
            </a:r>
            <a:endParaRPr sz="4000">
              <a:solidFill>
                <a:srgbClr val="FF0000"/>
              </a:solidFill>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2. </a:t>
            </a:r>
            <a:r>
              <a:rPr lang="en-US" sz="4000">
                <a:latin typeface="Times New Roman"/>
                <a:ea typeface="Times New Roman"/>
                <a:cs typeface="Times New Roman"/>
                <a:sym typeface="Times New Roman"/>
              </a:rPr>
              <a:t>disk</a:t>
            </a:r>
            <a:endParaRPr sz="4000">
              <a:solidFill>
                <a:srgbClr val="FF0000"/>
              </a:solidFill>
              <a:latin typeface="Calibri"/>
              <a:ea typeface="Calibri"/>
              <a:cs typeface="Calibri"/>
              <a:sym typeface="Calibri"/>
            </a:endParaRPr>
          </a:p>
          <a:p>
            <a:pPr marL="0" marR="0" lvl="0" indent="0" algn="l" rtl="0">
              <a:lnSpc>
                <a:spcPct val="107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3. </a:t>
            </a:r>
            <a:r>
              <a:rPr lang="en-US" sz="4000">
                <a:latin typeface="Times New Roman"/>
                <a:ea typeface="Times New Roman"/>
                <a:cs typeface="Times New Roman"/>
                <a:sym typeface="Times New Roman"/>
              </a:rPr>
              <a:t>be up and</a:t>
            </a:r>
            <a:endParaRPr sz="4000" b="0" i="0" u="none" strike="noStrike" cap="none">
              <a:solidFill>
                <a:srgbClr val="FF0000"/>
              </a:solidFill>
              <a:latin typeface="Calibri"/>
              <a:ea typeface="Calibri"/>
              <a:cs typeface="Calibri"/>
              <a:sym typeface="Calibri"/>
            </a:endParaRPr>
          </a:p>
        </p:txBody>
      </p:sp>
      <p:sp>
        <p:nvSpPr>
          <p:cNvPr id="655" name="Google Shape;655;p61"/>
          <p:cNvSpPr txBox="1"/>
          <p:nvPr/>
        </p:nvSpPr>
        <p:spPr>
          <a:xfrm>
            <a:off x="8640475" y="5923275"/>
            <a:ext cx="8365800" cy="20256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a:latin typeface="Times New Roman"/>
                <a:ea typeface="Times New Roman"/>
                <a:cs typeface="Times New Roman"/>
                <a:sym typeface="Times New Roman"/>
              </a:rPr>
              <a:t>4</a:t>
            </a:r>
            <a:r>
              <a:rPr lang="en-US" sz="4000" b="0" i="0" u="none" strike="noStrike" cap="none">
                <a:solidFill>
                  <a:srgbClr val="000000"/>
                </a:solidFill>
                <a:latin typeface="Times New Roman"/>
                <a:ea typeface="Times New Roman"/>
                <a:cs typeface="Times New Roman"/>
                <a:sym typeface="Times New Roman"/>
              </a:rPr>
              <a:t>. </a:t>
            </a:r>
            <a:r>
              <a:rPr lang="en-US" sz="4000">
                <a:latin typeface="Times New Roman"/>
                <a:ea typeface="Times New Roman"/>
                <a:cs typeface="Times New Roman"/>
                <a:sym typeface="Times New Roman"/>
              </a:rPr>
              <a:t>lock (someone)  </a:t>
            </a:r>
            <a:r>
              <a:rPr lang="en-US" sz="4000">
                <a:solidFill>
                  <a:srgbClr val="FF0000"/>
                </a:solidFill>
                <a:latin typeface="Times New Roman"/>
                <a:ea typeface="Times New Roman"/>
                <a:cs typeface="Times New Roman"/>
                <a:sym typeface="Times New Roman"/>
              </a:rPr>
              <a:t>         </a:t>
            </a:r>
            <a:r>
              <a:rPr lang="en-US" sz="4000">
                <a:latin typeface="Times New Roman"/>
                <a:ea typeface="Times New Roman"/>
                <a:cs typeface="Times New Roman"/>
                <a:sym typeface="Times New Roman"/>
              </a:rPr>
              <a:t> (something)</a:t>
            </a:r>
            <a:endParaRPr sz="4000">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r>
              <a:rPr lang="en-US" sz="4000">
                <a:latin typeface="Times New Roman"/>
                <a:ea typeface="Times New Roman"/>
                <a:cs typeface="Times New Roman"/>
                <a:sym typeface="Times New Roman"/>
              </a:rPr>
              <a:t>5</a:t>
            </a:r>
            <a:r>
              <a:rPr lang="en-US" sz="4000" b="0" i="0" u="none" strike="noStrike" cap="none">
                <a:solidFill>
                  <a:srgbClr val="000000"/>
                </a:solidFill>
                <a:latin typeface="Times New Roman"/>
                <a:ea typeface="Times New Roman"/>
                <a:cs typeface="Times New Roman"/>
                <a:sym typeface="Times New Roman"/>
              </a:rPr>
              <a:t>. </a:t>
            </a:r>
            <a:r>
              <a:rPr lang="en-US" sz="4000">
                <a:latin typeface="Times New Roman"/>
                <a:ea typeface="Times New Roman"/>
                <a:cs typeface="Times New Roman"/>
                <a:sym typeface="Times New Roman"/>
              </a:rPr>
              <a:t>check (something) </a:t>
            </a:r>
            <a:endParaRPr sz="4000">
              <a:solidFill>
                <a:srgbClr val="FF0000"/>
              </a:solidFill>
              <a:latin typeface="Calibri"/>
              <a:ea typeface="Calibri"/>
              <a:cs typeface="Calibri"/>
              <a:sym typeface="Calibri"/>
            </a:endParaRPr>
          </a:p>
          <a:p>
            <a:pPr marL="0" marR="0" lvl="0" indent="0" algn="l" rtl="0">
              <a:lnSpc>
                <a:spcPct val="107000"/>
              </a:lnSpc>
              <a:spcBef>
                <a:spcPts val="0"/>
              </a:spcBef>
              <a:spcAft>
                <a:spcPts val="0"/>
              </a:spcAft>
              <a:buNone/>
            </a:pPr>
            <a:r>
              <a:rPr lang="en-US" sz="4000">
                <a:latin typeface="Times New Roman"/>
                <a:ea typeface="Times New Roman"/>
                <a:cs typeface="Times New Roman"/>
                <a:sym typeface="Times New Roman"/>
              </a:rPr>
              <a:t>6</a:t>
            </a:r>
            <a:r>
              <a:rPr lang="en-US" sz="4000" b="0" i="0" u="none" strike="noStrike" cap="none">
                <a:solidFill>
                  <a:srgbClr val="000000"/>
                </a:solidFill>
                <a:latin typeface="Times New Roman"/>
                <a:ea typeface="Times New Roman"/>
                <a:cs typeface="Times New Roman"/>
                <a:sym typeface="Times New Roman"/>
              </a:rPr>
              <a:t>. </a:t>
            </a:r>
            <a:r>
              <a:rPr lang="en-US" sz="4000">
                <a:latin typeface="Times New Roman"/>
                <a:ea typeface="Times New Roman"/>
                <a:cs typeface="Times New Roman"/>
                <a:sym typeface="Times New Roman"/>
              </a:rPr>
              <a:t>go </a:t>
            </a:r>
            <a:endParaRPr sz="4000" b="0" i="0" u="none" strike="noStrike" cap="none">
              <a:solidFill>
                <a:srgbClr val="FF0000"/>
              </a:solidFill>
              <a:latin typeface="Calibri"/>
              <a:ea typeface="Calibri"/>
              <a:cs typeface="Calibri"/>
              <a:sym typeface="Calibri"/>
            </a:endParaRPr>
          </a:p>
        </p:txBody>
      </p:sp>
      <p:sp>
        <p:nvSpPr>
          <p:cNvPr id="656" name="Google Shape;656;p61"/>
          <p:cNvSpPr txBox="1"/>
          <p:nvPr/>
        </p:nvSpPr>
        <p:spPr>
          <a:xfrm>
            <a:off x="1723190" y="3779218"/>
            <a:ext cx="14841600" cy="708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800"/>
              </a:spcBef>
              <a:spcAft>
                <a:spcPts val="0"/>
              </a:spcAft>
              <a:buNone/>
            </a:pPr>
            <a:r>
              <a:rPr lang="en-US" sz="4000" b="1" dirty="0">
                <a:latin typeface="Times New Roman"/>
                <a:ea typeface="Times New Roman"/>
                <a:cs typeface="Times New Roman"/>
                <a:sym typeface="Times New Roman"/>
              </a:rPr>
              <a:t>crash        out        </a:t>
            </a:r>
            <a:r>
              <a:rPr lang="en-US" sz="4000" b="1" dirty="0" err="1">
                <a:latin typeface="Times New Roman"/>
                <a:ea typeface="Times New Roman"/>
                <a:cs typeface="Times New Roman"/>
                <a:sym typeface="Times New Roman"/>
              </a:rPr>
              <a:t>out</a:t>
            </a:r>
            <a:r>
              <a:rPr lang="en-US" sz="4000" b="1" dirty="0">
                <a:latin typeface="Times New Roman"/>
                <a:ea typeface="Times New Roman"/>
                <a:cs typeface="Times New Roman"/>
                <a:sym typeface="Times New Roman"/>
              </a:rPr>
              <a:t> of         running again         smoothly (x2)</a:t>
            </a:r>
            <a:endParaRPr sz="4000" b="0" i="0" u="none" strike="noStrike" cap="none" dirty="0">
              <a:solidFill>
                <a:schemeClr val="dk1"/>
              </a:solidFill>
              <a:latin typeface="Calibri"/>
              <a:ea typeface="Calibri"/>
              <a:cs typeface="Calibri"/>
              <a:sym typeface="Calibri"/>
            </a:endParaRPr>
          </a:p>
        </p:txBody>
      </p:sp>
      <p:cxnSp>
        <p:nvCxnSpPr>
          <p:cNvPr id="657" name="Google Shape;657;p61"/>
          <p:cNvCxnSpPr/>
          <p:nvPr/>
        </p:nvCxnSpPr>
        <p:spPr>
          <a:xfrm>
            <a:off x="2483450" y="7176400"/>
            <a:ext cx="1643700" cy="0"/>
          </a:xfrm>
          <a:prstGeom prst="straightConnector1">
            <a:avLst/>
          </a:prstGeom>
          <a:noFill/>
          <a:ln w="38100" cap="flat" cmpd="sng">
            <a:solidFill>
              <a:schemeClr val="dk2"/>
            </a:solidFill>
            <a:prstDash val="solid"/>
            <a:round/>
            <a:headEnd type="none" w="med" len="med"/>
            <a:tailEnd type="none" w="med" len="med"/>
          </a:ln>
        </p:spPr>
      </p:cxnSp>
      <p:cxnSp>
        <p:nvCxnSpPr>
          <p:cNvPr id="658" name="Google Shape;658;p61"/>
          <p:cNvCxnSpPr/>
          <p:nvPr/>
        </p:nvCxnSpPr>
        <p:spPr>
          <a:xfrm>
            <a:off x="3643900" y="7839050"/>
            <a:ext cx="3218100" cy="10800"/>
          </a:xfrm>
          <a:prstGeom prst="straightConnector1">
            <a:avLst/>
          </a:prstGeom>
          <a:noFill/>
          <a:ln w="38100" cap="flat" cmpd="sng">
            <a:solidFill>
              <a:schemeClr val="dk2"/>
            </a:solidFill>
            <a:prstDash val="solid"/>
            <a:round/>
            <a:headEnd type="none" w="med" len="med"/>
            <a:tailEnd type="none" w="med" len="med"/>
          </a:ln>
        </p:spPr>
      </p:cxnSp>
      <p:cxnSp>
        <p:nvCxnSpPr>
          <p:cNvPr id="659" name="Google Shape;659;p61"/>
          <p:cNvCxnSpPr/>
          <p:nvPr/>
        </p:nvCxnSpPr>
        <p:spPr>
          <a:xfrm>
            <a:off x="2483450" y="6542375"/>
            <a:ext cx="1898100" cy="0"/>
          </a:xfrm>
          <a:prstGeom prst="straightConnector1">
            <a:avLst/>
          </a:prstGeom>
          <a:noFill/>
          <a:ln w="38100" cap="flat" cmpd="sng">
            <a:solidFill>
              <a:schemeClr val="dk2"/>
            </a:solidFill>
            <a:prstDash val="solid"/>
            <a:round/>
            <a:headEnd type="none" w="med" len="med"/>
            <a:tailEnd type="none" w="med" len="med"/>
          </a:ln>
        </p:spPr>
      </p:cxnSp>
      <p:cxnSp>
        <p:nvCxnSpPr>
          <p:cNvPr id="660" name="Google Shape;660;p61"/>
          <p:cNvCxnSpPr/>
          <p:nvPr/>
        </p:nvCxnSpPr>
        <p:spPr>
          <a:xfrm>
            <a:off x="12617900" y="6543675"/>
            <a:ext cx="1285800" cy="0"/>
          </a:xfrm>
          <a:prstGeom prst="straightConnector1">
            <a:avLst/>
          </a:prstGeom>
          <a:noFill/>
          <a:ln w="38100" cap="flat" cmpd="sng">
            <a:solidFill>
              <a:schemeClr val="dk2"/>
            </a:solidFill>
            <a:prstDash val="solid"/>
            <a:round/>
            <a:headEnd type="none" w="med" len="med"/>
            <a:tailEnd type="none" w="med" len="med"/>
          </a:ln>
        </p:spPr>
      </p:cxnSp>
      <p:cxnSp>
        <p:nvCxnSpPr>
          <p:cNvPr id="661" name="Google Shape;661;p61"/>
          <p:cNvCxnSpPr/>
          <p:nvPr/>
        </p:nvCxnSpPr>
        <p:spPr>
          <a:xfrm>
            <a:off x="10121750" y="7844450"/>
            <a:ext cx="1898100" cy="0"/>
          </a:xfrm>
          <a:prstGeom prst="straightConnector1">
            <a:avLst/>
          </a:prstGeom>
          <a:noFill/>
          <a:ln w="38100" cap="flat" cmpd="sng">
            <a:solidFill>
              <a:schemeClr val="dk2"/>
            </a:solidFill>
            <a:prstDash val="solid"/>
            <a:round/>
            <a:headEnd type="none" w="med" len="med"/>
            <a:tailEnd type="none" w="med" len="med"/>
          </a:ln>
        </p:spPr>
      </p:cxnSp>
      <p:sp>
        <p:nvSpPr>
          <p:cNvPr id="662" name="Google Shape;662;p61"/>
          <p:cNvSpPr txBox="1"/>
          <p:nvPr/>
        </p:nvSpPr>
        <p:spPr>
          <a:xfrm>
            <a:off x="1871000" y="5859475"/>
            <a:ext cx="3123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dirty="0">
                <a:solidFill>
                  <a:srgbClr val="FF0000"/>
                </a:solidFill>
                <a:latin typeface="Times New Roman"/>
                <a:ea typeface="Times New Roman"/>
                <a:cs typeface="Times New Roman"/>
                <a:sym typeface="Times New Roman"/>
              </a:rPr>
              <a:t>smoothly</a:t>
            </a:r>
            <a:endParaRPr sz="4000" b="1" dirty="0">
              <a:solidFill>
                <a:srgbClr val="FF0000"/>
              </a:solidFill>
              <a:latin typeface="Times New Roman"/>
              <a:ea typeface="Times New Roman"/>
              <a:cs typeface="Times New Roman"/>
              <a:sym typeface="Times New Roman"/>
            </a:endParaRPr>
          </a:p>
        </p:txBody>
      </p:sp>
      <p:sp>
        <p:nvSpPr>
          <p:cNvPr id="663" name="Google Shape;663;p61"/>
          <p:cNvSpPr txBox="1"/>
          <p:nvPr/>
        </p:nvSpPr>
        <p:spPr>
          <a:xfrm>
            <a:off x="9509300" y="7176400"/>
            <a:ext cx="3123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dirty="0">
                <a:solidFill>
                  <a:srgbClr val="FF0000"/>
                </a:solidFill>
                <a:latin typeface="Times New Roman"/>
                <a:ea typeface="Times New Roman"/>
                <a:cs typeface="Times New Roman"/>
                <a:sym typeface="Times New Roman"/>
              </a:rPr>
              <a:t>smoothly</a:t>
            </a:r>
            <a:endParaRPr sz="4000" b="1" dirty="0">
              <a:solidFill>
                <a:srgbClr val="FF0000"/>
              </a:solidFill>
              <a:latin typeface="Times New Roman"/>
              <a:ea typeface="Times New Roman"/>
              <a:cs typeface="Times New Roman"/>
              <a:sym typeface="Times New Roman"/>
            </a:endParaRPr>
          </a:p>
        </p:txBody>
      </p:sp>
      <p:sp>
        <p:nvSpPr>
          <p:cNvPr id="664" name="Google Shape;664;p61"/>
          <p:cNvSpPr txBox="1"/>
          <p:nvPr/>
        </p:nvSpPr>
        <p:spPr>
          <a:xfrm>
            <a:off x="12019850" y="5859463"/>
            <a:ext cx="2481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dirty="0">
                <a:solidFill>
                  <a:srgbClr val="FF0000"/>
                </a:solidFill>
                <a:latin typeface="Times New Roman"/>
                <a:ea typeface="Times New Roman"/>
                <a:cs typeface="Times New Roman"/>
                <a:sym typeface="Times New Roman"/>
              </a:rPr>
              <a:t>out of</a:t>
            </a:r>
            <a:endParaRPr sz="4000" b="1" dirty="0">
              <a:solidFill>
                <a:srgbClr val="FF0000"/>
              </a:solidFill>
              <a:latin typeface="Times New Roman"/>
              <a:ea typeface="Times New Roman"/>
              <a:cs typeface="Times New Roman"/>
              <a:sym typeface="Times New Roman"/>
            </a:endParaRPr>
          </a:p>
        </p:txBody>
      </p:sp>
      <p:sp>
        <p:nvSpPr>
          <p:cNvPr id="665" name="Google Shape;665;p61"/>
          <p:cNvSpPr txBox="1"/>
          <p:nvPr/>
        </p:nvSpPr>
        <p:spPr>
          <a:xfrm>
            <a:off x="3460150" y="7176400"/>
            <a:ext cx="3585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dirty="0">
                <a:solidFill>
                  <a:srgbClr val="FF0000"/>
                </a:solidFill>
                <a:latin typeface="Times New Roman"/>
                <a:ea typeface="Times New Roman"/>
                <a:cs typeface="Times New Roman"/>
                <a:sym typeface="Times New Roman"/>
              </a:rPr>
              <a:t>running again</a:t>
            </a:r>
            <a:endParaRPr sz="4000" b="1" dirty="0">
              <a:solidFill>
                <a:srgbClr val="FF0000"/>
              </a:solidFill>
              <a:latin typeface="Times New Roman"/>
              <a:ea typeface="Times New Roman"/>
              <a:cs typeface="Times New Roman"/>
              <a:sym typeface="Times New Roman"/>
            </a:endParaRPr>
          </a:p>
        </p:txBody>
      </p:sp>
      <p:sp>
        <p:nvSpPr>
          <p:cNvPr id="666" name="Google Shape;666;p61"/>
          <p:cNvSpPr txBox="1"/>
          <p:nvPr/>
        </p:nvSpPr>
        <p:spPr>
          <a:xfrm>
            <a:off x="1992500" y="6536425"/>
            <a:ext cx="2625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dirty="0">
                <a:solidFill>
                  <a:srgbClr val="FF0000"/>
                </a:solidFill>
                <a:latin typeface="Times New Roman"/>
                <a:ea typeface="Times New Roman"/>
                <a:cs typeface="Times New Roman"/>
                <a:sym typeface="Times New Roman"/>
              </a:rPr>
              <a:t>crash</a:t>
            </a:r>
            <a:endParaRPr sz="4000" b="1" dirty="0">
              <a:solidFill>
                <a:srgbClr val="FF0000"/>
              </a:solidFill>
              <a:latin typeface="Times New Roman"/>
              <a:ea typeface="Times New Roman"/>
              <a:cs typeface="Times New Roman"/>
              <a:sym typeface="Times New Roman"/>
            </a:endParaRPr>
          </a:p>
        </p:txBody>
      </p:sp>
      <p:sp>
        <p:nvSpPr>
          <p:cNvPr id="667" name="Google Shape;667;p61"/>
          <p:cNvSpPr txBox="1"/>
          <p:nvPr/>
        </p:nvSpPr>
        <p:spPr>
          <a:xfrm>
            <a:off x="12692675" y="6535875"/>
            <a:ext cx="2257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dirty="0">
                <a:solidFill>
                  <a:srgbClr val="FF0000"/>
                </a:solidFill>
                <a:latin typeface="Times New Roman"/>
                <a:ea typeface="Times New Roman"/>
                <a:cs typeface="Times New Roman"/>
                <a:sym typeface="Times New Roman"/>
              </a:rPr>
              <a:t>out</a:t>
            </a:r>
            <a:endParaRPr sz="4000" b="1" dirty="0">
              <a:solidFill>
                <a:srgbClr val="FF0000"/>
              </a:solidFill>
              <a:latin typeface="Times New Roman"/>
              <a:ea typeface="Times New Roman"/>
              <a:cs typeface="Times New Roman"/>
              <a:sym typeface="Times New Roman"/>
            </a:endParaRPr>
          </a:p>
        </p:txBody>
      </p:sp>
      <p:cxnSp>
        <p:nvCxnSpPr>
          <p:cNvPr id="668" name="Google Shape;668;p61"/>
          <p:cNvCxnSpPr/>
          <p:nvPr/>
        </p:nvCxnSpPr>
        <p:spPr>
          <a:xfrm>
            <a:off x="13263575" y="7176400"/>
            <a:ext cx="11157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fade">
                                      <p:cBhvr>
                                        <p:cTn id="7" dur="600"/>
                                        <p:tgtEl>
                                          <p:spTgt spid="653"/>
                                        </p:tgtEl>
                                      </p:cBhvr>
                                    </p:animEffect>
                                  </p:childTnLst>
                                </p:cTn>
                              </p:par>
                              <p:par>
                                <p:cTn id="8" presetID="10" presetClass="entr" presetSubtype="0" fill="hold" nodeType="withEffect">
                                  <p:stCondLst>
                                    <p:cond delay="0"/>
                                  </p:stCondLst>
                                  <p:childTnLst>
                                    <p:set>
                                      <p:cBhvr>
                                        <p:cTn id="9" dur="1" fill="hold">
                                          <p:stCondLst>
                                            <p:cond delay="0"/>
                                          </p:stCondLst>
                                        </p:cTn>
                                        <p:tgtEl>
                                          <p:spTgt spid="654"/>
                                        </p:tgtEl>
                                        <p:attrNameLst>
                                          <p:attrName>style.visibility</p:attrName>
                                        </p:attrNameLst>
                                      </p:cBhvr>
                                      <p:to>
                                        <p:strVal val="visible"/>
                                      </p:to>
                                    </p:set>
                                    <p:animEffect transition="in" filter="fade">
                                      <p:cBhvr>
                                        <p:cTn id="10" dur="600"/>
                                        <p:tgtEl>
                                          <p:spTgt spid="654"/>
                                        </p:tgtEl>
                                      </p:cBhvr>
                                    </p:animEffect>
                                  </p:childTnLst>
                                </p:cTn>
                              </p:par>
                              <p:par>
                                <p:cTn id="11" presetID="10" presetClass="entr" presetSubtype="0" fill="hold" nodeType="withEffect">
                                  <p:stCondLst>
                                    <p:cond delay="0"/>
                                  </p:stCondLst>
                                  <p:childTnLst>
                                    <p:set>
                                      <p:cBhvr>
                                        <p:cTn id="12" dur="1" fill="hold">
                                          <p:stCondLst>
                                            <p:cond delay="0"/>
                                          </p:stCondLst>
                                        </p:cTn>
                                        <p:tgtEl>
                                          <p:spTgt spid="656"/>
                                        </p:tgtEl>
                                        <p:attrNameLst>
                                          <p:attrName>style.visibility</p:attrName>
                                        </p:attrNameLst>
                                      </p:cBhvr>
                                      <p:to>
                                        <p:strVal val="visible"/>
                                      </p:to>
                                    </p:set>
                                    <p:animEffect transition="in" filter="fade">
                                      <p:cBhvr>
                                        <p:cTn id="13" dur="600"/>
                                        <p:tgtEl>
                                          <p:spTgt spid="656"/>
                                        </p:tgtEl>
                                      </p:cBhvr>
                                    </p:animEffect>
                                  </p:childTnLst>
                                </p:cTn>
                              </p:par>
                              <p:par>
                                <p:cTn id="14" presetID="10" presetClass="entr" presetSubtype="0" fill="hold" nodeType="withEffect">
                                  <p:stCondLst>
                                    <p:cond delay="0"/>
                                  </p:stCondLst>
                                  <p:childTnLst>
                                    <p:set>
                                      <p:cBhvr>
                                        <p:cTn id="15" dur="1" fill="hold">
                                          <p:stCondLst>
                                            <p:cond delay="0"/>
                                          </p:stCondLst>
                                        </p:cTn>
                                        <p:tgtEl>
                                          <p:spTgt spid="655"/>
                                        </p:tgtEl>
                                        <p:attrNameLst>
                                          <p:attrName>style.visibility</p:attrName>
                                        </p:attrNameLst>
                                      </p:cBhvr>
                                      <p:to>
                                        <p:strVal val="visible"/>
                                      </p:to>
                                    </p:set>
                                    <p:animEffect transition="in" filter="fade">
                                      <p:cBhvr>
                                        <p:cTn id="16" dur="600"/>
                                        <p:tgtEl>
                                          <p:spTgt spid="655"/>
                                        </p:tgtEl>
                                      </p:cBhvr>
                                    </p:animEffect>
                                  </p:childTnLst>
                                </p:cTn>
                              </p:par>
                              <p:par>
                                <p:cTn id="17" presetID="10" presetClass="entr" presetSubtype="0" fill="hold" nodeType="withEffect">
                                  <p:stCondLst>
                                    <p:cond delay="0"/>
                                  </p:stCondLst>
                                  <p:childTnLst>
                                    <p:set>
                                      <p:cBhvr>
                                        <p:cTn id="18" dur="1" fill="hold">
                                          <p:stCondLst>
                                            <p:cond delay="0"/>
                                          </p:stCondLst>
                                        </p:cTn>
                                        <p:tgtEl>
                                          <p:spTgt spid="657"/>
                                        </p:tgtEl>
                                        <p:attrNameLst>
                                          <p:attrName>style.visibility</p:attrName>
                                        </p:attrNameLst>
                                      </p:cBhvr>
                                      <p:to>
                                        <p:strVal val="visible"/>
                                      </p:to>
                                    </p:set>
                                    <p:animEffect transition="in" filter="fade">
                                      <p:cBhvr>
                                        <p:cTn id="19" dur="1000"/>
                                        <p:tgtEl>
                                          <p:spTgt spid="657"/>
                                        </p:tgtEl>
                                      </p:cBhvr>
                                    </p:animEffect>
                                  </p:childTnLst>
                                </p:cTn>
                              </p:par>
                              <p:par>
                                <p:cTn id="20" presetID="10" presetClass="entr" presetSubtype="0" fill="hold" nodeType="withEffect">
                                  <p:stCondLst>
                                    <p:cond delay="0"/>
                                  </p:stCondLst>
                                  <p:childTnLst>
                                    <p:set>
                                      <p:cBhvr>
                                        <p:cTn id="21" dur="1" fill="hold">
                                          <p:stCondLst>
                                            <p:cond delay="0"/>
                                          </p:stCondLst>
                                        </p:cTn>
                                        <p:tgtEl>
                                          <p:spTgt spid="658"/>
                                        </p:tgtEl>
                                        <p:attrNameLst>
                                          <p:attrName>style.visibility</p:attrName>
                                        </p:attrNameLst>
                                      </p:cBhvr>
                                      <p:to>
                                        <p:strVal val="visible"/>
                                      </p:to>
                                    </p:set>
                                    <p:animEffect transition="in" filter="fade">
                                      <p:cBhvr>
                                        <p:cTn id="22" dur="1000"/>
                                        <p:tgtEl>
                                          <p:spTgt spid="658"/>
                                        </p:tgtEl>
                                      </p:cBhvr>
                                    </p:animEffect>
                                  </p:childTnLst>
                                </p:cTn>
                              </p:par>
                              <p:par>
                                <p:cTn id="23" presetID="10" presetClass="entr" presetSubtype="0" fill="hold" nodeType="withEffect">
                                  <p:stCondLst>
                                    <p:cond delay="0"/>
                                  </p:stCondLst>
                                  <p:childTnLst>
                                    <p:set>
                                      <p:cBhvr>
                                        <p:cTn id="24" dur="1" fill="hold">
                                          <p:stCondLst>
                                            <p:cond delay="0"/>
                                          </p:stCondLst>
                                        </p:cTn>
                                        <p:tgtEl>
                                          <p:spTgt spid="668"/>
                                        </p:tgtEl>
                                        <p:attrNameLst>
                                          <p:attrName>style.visibility</p:attrName>
                                        </p:attrNameLst>
                                      </p:cBhvr>
                                      <p:to>
                                        <p:strVal val="visible"/>
                                      </p:to>
                                    </p:set>
                                    <p:animEffect transition="in" filter="fade">
                                      <p:cBhvr>
                                        <p:cTn id="25" dur="1000"/>
                                        <p:tgtEl>
                                          <p:spTgt spid="668"/>
                                        </p:tgtEl>
                                      </p:cBhvr>
                                    </p:animEffect>
                                  </p:childTnLst>
                                </p:cTn>
                              </p:par>
                              <p:par>
                                <p:cTn id="26" presetID="10" presetClass="entr" presetSubtype="0" fill="hold" nodeType="withEffect">
                                  <p:stCondLst>
                                    <p:cond delay="0"/>
                                  </p:stCondLst>
                                  <p:childTnLst>
                                    <p:set>
                                      <p:cBhvr>
                                        <p:cTn id="27" dur="1" fill="hold">
                                          <p:stCondLst>
                                            <p:cond delay="0"/>
                                          </p:stCondLst>
                                        </p:cTn>
                                        <p:tgtEl>
                                          <p:spTgt spid="661"/>
                                        </p:tgtEl>
                                        <p:attrNameLst>
                                          <p:attrName>style.visibility</p:attrName>
                                        </p:attrNameLst>
                                      </p:cBhvr>
                                      <p:to>
                                        <p:strVal val="visible"/>
                                      </p:to>
                                    </p:set>
                                    <p:animEffect transition="in" filter="fade">
                                      <p:cBhvr>
                                        <p:cTn id="28" dur="1000"/>
                                        <p:tgtEl>
                                          <p:spTgt spid="661"/>
                                        </p:tgtEl>
                                      </p:cBhvr>
                                    </p:animEffect>
                                  </p:childTnLst>
                                </p:cTn>
                              </p:par>
                              <p:par>
                                <p:cTn id="29" presetID="10" presetClass="entr" presetSubtype="0" fill="hold" nodeType="withEffect">
                                  <p:stCondLst>
                                    <p:cond delay="0"/>
                                  </p:stCondLst>
                                  <p:childTnLst>
                                    <p:set>
                                      <p:cBhvr>
                                        <p:cTn id="30" dur="1" fill="hold">
                                          <p:stCondLst>
                                            <p:cond delay="0"/>
                                          </p:stCondLst>
                                        </p:cTn>
                                        <p:tgtEl>
                                          <p:spTgt spid="660"/>
                                        </p:tgtEl>
                                        <p:attrNameLst>
                                          <p:attrName>style.visibility</p:attrName>
                                        </p:attrNameLst>
                                      </p:cBhvr>
                                      <p:to>
                                        <p:strVal val="visible"/>
                                      </p:to>
                                    </p:set>
                                    <p:animEffect transition="in" filter="fade">
                                      <p:cBhvr>
                                        <p:cTn id="31" dur="1000"/>
                                        <p:tgtEl>
                                          <p:spTgt spid="660"/>
                                        </p:tgtEl>
                                      </p:cBhvr>
                                    </p:animEffect>
                                  </p:childTnLst>
                                </p:cTn>
                              </p:par>
                              <p:par>
                                <p:cTn id="32" presetID="10" presetClass="entr" presetSubtype="0" fill="hold" nodeType="withEffect">
                                  <p:stCondLst>
                                    <p:cond delay="0"/>
                                  </p:stCondLst>
                                  <p:childTnLst>
                                    <p:set>
                                      <p:cBhvr>
                                        <p:cTn id="33" dur="1" fill="hold">
                                          <p:stCondLst>
                                            <p:cond delay="0"/>
                                          </p:stCondLst>
                                        </p:cTn>
                                        <p:tgtEl>
                                          <p:spTgt spid="659"/>
                                        </p:tgtEl>
                                        <p:attrNameLst>
                                          <p:attrName>style.visibility</p:attrName>
                                        </p:attrNameLst>
                                      </p:cBhvr>
                                      <p:to>
                                        <p:strVal val="visible"/>
                                      </p:to>
                                    </p:set>
                                    <p:animEffect transition="in" filter="fade">
                                      <p:cBhvr>
                                        <p:cTn id="34" dur="1000"/>
                                        <p:tgtEl>
                                          <p:spTgt spid="65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62"/>
                                        </p:tgtEl>
                                        <p:attrNameLst>
                                          <p:attrName>style.visibility</p:attrName>
                                        </p:attrNameLst>
                                      </p:cBhvr>
                                      <p:to>
                                        <p:strVal val="visible"/>
                                      </p:to>
                                    </p:set>
                                    <p:animEffect transition="in" filter="fade">
                                      <p:cBhvr>
                                        <p:cTn id="39" dur="1000"/>
                                        <p:tgtEl>
                                          <p:spTgt spid="66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66"/>
                                        </p:tgtEl>
                                        <p:attrNameLst>
                                          <p:attrName>style.visibility</p:attrName>
                                        </p:attrNameLst>
                                      </p:cBhvr>
                                      <p:to>
                                        <p:strVal val="visible"/>
                                      </p:to>
                                    </p:set>
                                    <p:animEffect transition="in" filter="fade">
                                      <p:cBhvr>
                                        <p:cTn id="44" dur="1000"/>
                                        <p:tgtEl>
                                          <p:spTgt spid="66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5"/>
                                        </p:tgtEl>
                                        <p:attrNameLst>
                                          <p:attrName>style.visibility</p:attrName>
                                        </p:attrNameLst>
                                      </p:cBhvr>
                                      <p:to>
                                        <p:strVal val="visible"/>
                                      </p:to>
                                    </p:set>
                                    <p:animEffect transition="in" filter="fade">
                                      <p:cBhvr>
                                        <p:cTn id="49" dur="1000"/>
                                        <p:tgtEl>
                                          <p:spTgt spid="66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64"/>
                                        </p:tgtEl>
                                        <p:attrNameLst>
                                          <p:attrName>style.visibility</p:attrName>
                                        </p:attrNameLst>
                                      </p:cBhvr>
                                      <p:to>
                                        <p:strVal val="visible"/>
                                      </p:to>
                                    </p:set>
                                    <p:animEffect transition="in" filter="fade">
                                      <p:cBhvr>
                                        <p:cTn id="54" dur="1200"/>
                                        <p:tgtEl>
                                          <p:spTgt spid="66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7"/>
                                        </p:tgtEl>
                                        <p:attrNameLst>
                                          <p:attrName>style.visibility</p:attrName>
                                        </p:attrNameLst>
                                      </p:cBhvr>
                                      <p:to>
                                        <p:strVal val="visible"/>
                                      </p:to>
                                    </p:set>
                                    <p:animEffect transition="in" filter="fade">
                                      <p:cBhvr>
                                        <p:cTn id="59" dur="1000"/>
                                        <p:tgtEl>
                                          <p:spTgt spid="66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3"/>
                                        </p:tgtEl>
                                        <p:attrNameLst>
                                          <p:attrName>style.visibility</p:attrName>
                                        </p:attrNameLst>
                                      </p:cBhvr>
                                      <p:to>
                                        <p:strVal val="visible"/>
                                      </p:to>
                                    </p:set>
                                    <p:animEffect transition="in" filter="fade">
                                      <p:cBhvr>
                                        <p:cTn id="64" dur="10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Google Shape;673;p62"/>
          <p:cNvPicPr preferRelativeResize="0"/>
          <p:nvPr/>
        </p:nvPicPr>
        <p:blipFill rotWithShape="1">
          <a:blip r:embed="rId3">
            <a:alphaModFix amt="80000"/>
          </a:blip>
          <a:srcRect t="7813" b="7813"/>
          <a:stretch/>
        </p:blipFill>
        <p:spPr>
          <a:xfrm>
            <a:off x="0" y="0"/>
            <a:ext cx="18287999" cy="10287001"/>
          </a:xfrm>
          <a:prstGeom prst="rect">
            <a:avLst/>
          </a:prstGeom>
          <a:noFill/>
          <a:ln>
            <a:noFill/>
          </a:ln>
        </p:spPr>
      </p:pic>
      <p:sp>
        <p:nvSpPr>
          <p:cNvPr id="674" name="Google Shape;674;p62"/>
          <p:cNvSpPr/>
          <p:nvPr/>
        </p:nvSpPr>
        <p:spPr>
          <a:xfrm rot="-5400000">
            <a:off x="3292612" y="-3211473"/>
            <a:ext cx="1648885" cy="8234109"/>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62"/>
          <p:cNvGrpSpPr/>
          <p:nvPr/>
        </p:nvGrpSpPr>
        <p:grpSpPr>
          <a:xfrm rot="-986734">
            <a:off x="158850" y="418037"/>
            <a:ext cx="1381425" cy="951505"/>
            <a:chOff x="3380775" y="2452725"/>
            <a:chExt cx="425975" cy="257275"/>
          </a:xfrm>
        </p:grpSpPr>
        <p:sp>
          <p:nvSpPr>
            <p:cNvPr id="676" name="Google Shape;676;p62"/>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62"/>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62"/>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62"/>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0" name="Google Shape;680;p62"/>
          <p:cNvSpPr txBox="1"/>
          <p:nvPr/>
        </p:nvSpPr>
        <p:spPr>
          <a:xfrm>
            <a:off x="1699240" y="241947"/>
            <a:ext cx="62784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0" b="1" i="0" u="none" strike="noStrike" cap="none" dirty="0">
                <a:solidFill>
                  <a:schemeClr val="lt1"/>
                </a:solidFill>
                <a:latin typeface="Finger Paint"/>
                <a:ea typeface="Finger Paint"/>
                <a:cs typeface="Finger Paint"/>
                <a:sym typeface="Finger Paint"/>
              </a:rPr>
              <a:t>Vocabulary</a:t>
            </a:r>
            <a:endParaRPr dirty="0"/>
          </a:p>
        </p:txBody>
      </p:sp>
      <p:sp>
        <p:nvSpPr>
          <p:cNvPr id="681" name="Google Shape;681;p62"/>
          <p:cNvSpPr txBox="1"/>
          <p:nvPr/>
        </p:nvSpPr>
        <p:spPr>
          <a:xfrm>
            <a:off x="1828800" y="2071225"/>
            <a:ext cx="15773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1" i="0" u="none" strike="noStrike" cap="none" dirty="0">
                <a:solidFill>
                  <a:srgbClr val="000000"/>
                </a:solidFill>
                <a:latin typeface="Times New Roman"/>
                <a:ea typeface="Times New Roman"/>
                <a:cs typeface="Times New Roman"/>
                <a:sym typeface="Times New Roman"/>
              </a:rPr>
              <a:t>Task </a:t>
            </a:r>
            <a:r>
              <a:rPr lang="en-US" sz="4000" b="1" dirty="0">
                <a:latin typeface="Times New Roman"/>
                <a:ea typeface="Times New Roman"/>
                <a:cs typeface="Times New Roman"/>
                <a:sym typeface="Times New Roman"/>
              </a:rPr>
              <a:t>7</a:t>
            </a:r>
            <a:r>
              <a:rPr lang="en-US" sz="4000" b="1" i="0" u="none" strike="noStrike" cap="none" dirty="0">
                <a:solidFill>
                  <a:srgbClr val="000000"/>
                </a:solidFill>
                <a:latin typeface="Times New Roman"/>
                <a:ea typeface="Times New Roman"/>
                <a:cs typeface="Times New Roman"/>
                <a:sym typeface="Times New Roman"/>
              </a:rPr>
              <a:t>.</a:t>
            </a:r>
            <a:r>
              <a:rPr lang="en-US" sz="4000" b="1" dirty="0">
                <a:latin typeface="Times New Roman"/>
                <a:ea typeface="Times New Roman"/>
                <a:cs typeface="Times New Roman"/>
                <a:sym typeface="Times New Roman"/>
              </a:rPr>
              <a:t> Use these prompts to write sentences with </a:t>
            </a:r>
            <a:r>
              <a:rPr lang="en-US" sz="4000" b="1" i="1" dirty="0">
                <a:latin typeface="Times New Roman"/>
                <a:ea typeface="Times New Roman"/>
                <a:cs typeface="Times New Roman"/>
                <a:sym typeface="Times New Roman"/>
              </a:rPr>
              <a:t>while, before </a:t>
            </a:r>
            <a:r>
              <a:rPr lang="en-US" sz="4000" b="1" dirty="0">
                <a:latin typeface="Times New Roman"/>
                <a:ea typeface="Times New Roman"/>
                <a:cs typeface="Times New Roman"/>
                <a:sym typeface="Times New Roman"/>
              </a:rPr>
              <a:t>or </a:t>
            </a:r>
            <a:r>
              <a:rPr lang="en-US" sz="4000" b="1" i="1" dirty="0">
                <a:latin typeface="Times New Roman"/>
                <a:ea typeface="Times New Roman"/>
                <a:cs typeface="Times New Roman"/>
                <a:sym typeface="Times New Roman"/>
              </a:rPr>
              <a:t>after</a:t>
            </a:r>
            <a:endParaRPr sz="4000" b="0" i="1" u="none" strike="noStrike" cap="none" dirty="0">
              <a:solidFill>
                <a:srgbClr val="000000"/>
              </a:solidFill>
              <a:latin typeface="Calibri"/>
              <a:ea typeface="Calibri"/>
              <a:cs typeface="Calibri"/>
              <a:sym typeface="Calibri"/>
            </a:endParaRPr>
          </a:p>
        </p:txBody>
      </p:sp>
      <p:sp>
        <p:nvSpPr>
          <p:cNvPr id="682" name="Google Shape;682;p62"/>
          <p:cNvSpPr txBox="1"/>
          <p:nvPr/>
        </p:nvSpPr>
        <p:spPr>
          <a:xfrm>
            <a:off x="1079025" y="3712374"/>
            <a:ext cx="16987200" cy="3693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1. </a:t>
            </a:r>
            <a:r>
              <a:rPr lang="en-US" sz="4000">
                <a:latin typeface="Times New Roman"/>
                <a:ea typeface="Times New Roman"/>
                <a:cs typeface="Times New Roman"/>
                <a:sym typeface="Times New Roman"/>
              </a:rPr>
              <a:t>install an operating system/the computer may reboot several times</a:t>
            </a:r>
            <a:endParaRPr sz="1500">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endParaRPr sz="1500">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r>
              <a:rPr lang="en-US" sz="4000" i="1">
                <a:solidFill>
                  <a:srgbClr val="FF0000"/>
                </a:solidFill>
                <a:latin typeface="Times New Roman"/>
                <a:ea typeface="Times New Roman"/>
                <a:cs typeface="Times New Roman"/>
                <a:sym typeface="Times New Roman"/>
              </a:rPr>
              <a:t> </a:t>
            </a:r>
            <a:endParaRPr sz="4000" i="1">
              <a:solidFill>
                <a:srgbClr val="FF0000"/>
              </a:solidFill>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endParaRPr sz="4000" i="1">
              <a:solidFill>
                <a:srgbClr val="CC0000"/>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2. </a:t>
            </a:r>
            <a:r>
              <a:rPr lang="en-US" sz="4000">
                <a:latin typeface="Times New Roman"/>
                <a:ea typeface="Times New Roman"/>
                <a:cs typeface="Times New Roman"/>
                <a:sym typeface="Times New Roman"/>
              </a:rPr>
              <a:t>deploy major software upgrades/train the users</a:t>
            </a:r>
            <a:endParaRPr sz="4000">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4000" i="1">
                <a:solidFill>
                  <a:srgbClr val="FF0000"/>
                </a:solidFill>
                <a:latin typeface="Times New Roman"/>
                <a:ea typeface="Times New Roman"/>
                <a:cs typeface="Times New Roman"/>
                <a:sym typeface="Times New Roman"/>
              </a:rPr>
              <a:t> </a:t>
            </a:r>
            <a:endParaRPr sz="4000" b="0" i="0" u="none" strike="noStrike" cap="none">
              <a:solidFill>
                <a:srgbClr val="FF0000"/>
              </a:solidFill>
              <a:latin typeface="Calibri"/>
              <a:ea typeface="Calibri"/>
              <a:cs typeface="Calibri"/>
              <a:sym typeface="Calibri"/>
            </a:endParaRPr>
          </a:p>
        </p:txBody>
      </p:sp>
      <p:sp>
        <p:nvSpPr>
          <p:cNvPr id="683" name="Google Shape;683;p62"/>
          <p:cNvSpPr txBox="1"/>
          <p:nvPr/>
        </p:nvSpPr>
        <p:spPr>
          <a:xfrm>
            <a:off x="1828800" y="4413900"/>
            <a:ext cx="14932500" cy="14592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Clr>
                <a:srgbClr val="000000"/>
              </a:buClr>
              <a:buFont typeface="Arial"/>
              <a:buNone/>
            </a:pPr>
            <a:r>
              <a:rPr lang="en-US" sz="4000" i="1" dirty="0">
                <a:solidFill>
                  <a:srgbClr val="FF0000"/>
                </a:solidFill>
                <a:latin typeface="Times New Roman"/>
                <a:ea typeface="Times New Roman"/>
                <a:cs typeface="Times New Roman"/>
                <a:sym typeface="Times New Roman"/>
              </a:rPr>
              <a:t>While you install/While installing an operating system, the computer may reboot several times</a:t>
            </a:r>
            <a:endParaRPr sz="4000" dirty="0">
              <a:latin typeface="Times New Roman"/>
              <a:ea typeface="Times New Roman"/>
              <a:cs typeface="Times New Roman"/>
              <a:sym typeface="Times New Roman"/>
            </a:endParaRPr>
          </a:p>
        </p:txBody>
      </p:sp>
      <p:sp>
        <p:nvSpPr>
          <p:cNvPr id="684" name="Google Shape;684;p62"/>
          <p:cNvSpPr/>
          <p:nvPr/>
        </p:nvSpPr>
        <p:spPr>
          <a:xfrm rot="10800000">
            <a:off x="1176450" y="4951650"/>
            <a:ext cx="480900" cy="396000"/>
          </a:xfrm>
          <a:prstGeom prst="leftArrow">
            <a:avLst>
              <a:gd name="adj1" fmla="val 37929"/>
              <a:gd name="adj2" fmla="val 50000"/>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2"/>
          <p:cNvSpPr/>
          <p:nvPr/>
        </p:nvSpPr>
        <p:spPr>
          <a:xfrm rot="10800000">
            <a:off x="1176450" y="7405375"/>
            <a:ext cx="480900" cy="396000"/>
          </a:xfrm>
          <a:prstGeom prst="leftArrow">
            <a:avLst>
              <a:gd name="adj1" fmla="val 37929"/>
              <a:gd name="adj2" fmla="val 50000"/>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2"/>
          <p:cNvSpPr txBox="1"/>
          <p:nvPr/>
        </p:nvSpPr>
        <p:spPr>
          <a:xfrm>
            <a:off x="1828800" y="6873775"/>
            <a:ext cx="15279300" cy="14592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US" sz="4000" i="1" dirty="0">
                <a:solidFill>
                  <a:srgbClr val="FF0000"/>
                </a:solidFill>
                <a:latin typeface="Times New Roman"/>
                <a:ea typeface="Times New Roman"/>
                <a:cs typeface="Times New Roman"/>
                <a:sym typeface="Times New Roman"/>
              </a:rPr>
              <a:t>Before you deploy/Before deploying major software upgrades, (you need/have to) train the users</a:t>
            </a:r>
            <a:endParaRPr sz="4000" dirty="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1000"/>
                                        <p:tgtEl>
                                          <p:spTgt spid="682"/>
                                        </p:tgtEl>
                                      </p:cBhvr>
                                    </p:animEffect>
                                  </p:childTnLst>
                                </p:cTn>
                              </p:par>
                              <p:par>
                                <p:cTn id="8" presetID="10" presetClass="entr" presetSubtype="0" fill="hold" nodeType="withEffect">
                                  <p:stCondLst>
                                    <p:cond delay="0"/>
                                  </p:stCondLst>
                                  <p:childTnLst>
                                    <p:set>
                                      <p:cBhvr>
                                        <p:cTn id="9" dur="1" fill="hold">
                                          <p:stCondLst>
                                            <p:cond delay="0"/>
                                          </p:stCondLst>
                                        </p:cTn>
                                        <p:tgtEl>
                                          <p:spTgt spid="684"/>
                                        </p:tgtEl>
                                        <p:attrNameLst>
                                          <p:attrName>style.visibility</p:attrName>
                                        </p:attrNameLst>
                                      </p:cBhvr>
                                      <p:to>
                                        <p:strVal val="visible"/>
                                      </p:to>
                                    </p:set>
                                    <p:animEffect transition="in" filter="fade">
                                      <p:cBhvr>
                                        <p:cTn id="10" dur="1000"/>
                                        <p:tgtEl>
                                          <p:spTgt spid="684"/>
                                        </p:tgtEl>
                                      </p:cBhvr>
                                    </p:animEffect>
                                  </p:childTnLst>
                                </p:cTn>
                              </p:par>
                              <p:par>
                                <p:cTn id="11" presetID="10" presetClass="entr" presetSubtype="0" fill="hold" nodeType="withEffect">
                                  <p:stCondLst>
                                    <p:cond delay="0"/>
                                  </p:stCondLst>
                                  <p:childTnLst>
                                    <p:set>
                                      <p:cBhvr>
                                        <p:cTn id="12" dur="1" fill="hold">
                                          <p:stCondLst>
                                            <p:cond delay="0"/>
                                          </p:stCondLst>
                                        </p:cTn>
                                        <p:tgtEl>
                                          <p:spTgt spid="685"/>
                                        </p:tgtEl>
                                        <p:attrNameLst>
                                          <p:attrName>style.visibility</p:attrName>
                                        </p:attrNameLst>
                                      </p:cBhvr>
                                      <p:to>
                                        <p:strVal val="visible"/>
                                      </p:to>
                                    </p:set>
                                    <p:animEffect transition="in" filter="fade">
                                      <p:cBhvr>
                                        <p:cTn id="13" dur="1000"/>
                                        <p:tgtEl>
                                          <p:spTgt spid="6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83"/>
                                        </p:tgtEl>
                                        <p:attrNameLst>
                                          <p:attrName>style.visibility</p:attrName>
                                        </p:attrNameLst>
                                      </p:cBhvr>
                                      <p:to>
                                        <p:strVal val="visible"/>
                                      </p:to>
                                    </p:set>
                                    <p:animEffect transition="in" filter="fade">
                                      <p:cBhvr>
                                        <p:cTn id="18" dur="1000"/>
                                        <p:tgtEl>
                                          <p:spTgt spid="6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86"/>
                                        </p:tgtEl>
                                        <p:attrNameLst>
                                          <p:attrName>style.visibility</p:attrName>
                                        </p:attrNameLst>
                                      </p:cBhvr>
                                      <p:to>
                                        <p:strVal val="visible"/>
                                      </p:to>
                                    </p:set>
                                    <p:animEffect transition="in" filter="fade">
                                      <p:cBhvr>
                                        <p:cTn id="23" dur="1000"/>
                                        <p:tgtEl>
                                          <p:spTgt spid="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63"/>
          <p:cNvPicPr preferRelativeResize="0"/>
          <p:nvPr/>
        </p:nvPicPr>
        <p:blipFill rotWithShape="1">
          <a:blip r:embed="rId3">
            <a:alphaModFix amt="80000"/>
          </a:blip>
          <a:srcRect t="7813" b="7813"/>
          <a:stretch/>
        </p:blipFill>
        <p:spPr>
          <a:xfrm>
            <a:off x="0" y="0"/>
            <a:ext cx="18287999" cy="10287001"/>
          </a:xfrm>
          <a:prstGeom prst="rect">
            <a:avLst/>
          </a:prstGeom>
          <a:noFill/>
          <a:ln>
            <a:noFill/>
          </a:ln>
        </p:spPr>
      </p:pic>
      <p:sp>
        <p:nvSpPr>
          <p:cNvPr id="692" name="Google Shape;692;p63"/>
          <p:cNvSpPr/>
          <p:nvPr/>
        </p:nvSpPr>
        <p:spPr>
          <a:xfrm rot="-5400000">
            <a:off x="3292612" y="-3211473"/>
            <a:ext cx="1648885" cy="8234109"/>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63"/>
          <p:cNvGrpSpPr/>
          <p:nvPr/>
        </p:nvGrpSpPr>
        <p:grpSpPr>
          <a:xfrm rot="-986734">
            <a:off x="158850" y="418037"/>
            <a:ext cx="1381425" cy="951505"/>
            <a:chOff x="3380775" y="2452725"/>
            <a:chExt cx="425975" cy="257275"/>
          </a:xfrm>
        </p:grpSpPr>
        <p:sp>
          <p:nvSpPr>
            <p:cNvPr id="694" name="Google Shape;694;p63"/>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63"/>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63"/>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63"/>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8" name="Google Shape;698;p63"/>
          <p:cNvSpPr txBox="1"/>
          <p:nvPr/>
        </p:nvSpPr>
        <p:spPr>
          <a:xfrm>
            <a:off x="1699240" y="241947"/>
            <a:ext cx="62784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0" b="1" i="0" u="none" strike="noStrike" cap="none" dirty="0">
                <a:solidFill>
                  <a:schemeClr val="lt1"/>
                </a:solidFill>
                <a:latin typeface="Finger Paint"/>
                <a:ea typeface="Finger Paint"/>
                <a:cs typeface="Finger Paint"/>
                <a:sym typeface="Finger Paint"/>
              </a:rPr>
              <a:t>Vocabulary</a:t>
            </a:r>
            <a:endParaRPr dirty="0"/>
          </a:p>
        </p:txBody>
      </p:sp>
      <p:sp>
        <p:nvSpPr>
          <p:cNvPr id="699" name="Google Shape;699;p63"/>
          <p:cNvSpPr txBox="1"/>
          <p:nvPr/>
        </p:nvSpPr>
        <p:spPr>
          <a:xfrm>
            <a:off x="1828800" y="2071225"/>
            <a:ext cx="15773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1" i="0" u="none" strike="noStrike" cap="none" dirty="0">
                <a:solidFill>
                  <a:srgbClr val="000000"/>
                </a:solidFill>
                <a:latin typeface="Times New Roman"/>
                <a:ea typeface="Times New Roman"/>
                <a:cs typeface="Times New Roman"/>
                <a:sym typeface="Times New Roman"/>
              </a:rPr>
              <a:t>Task </a:t>
            </a:r>
            <a:r>
              <a:rPr lang="en-US" sz="4000" b="1" dirty="0">
                <a:latin typeface="Times New Roman"/>
                <a:ea typeface="Times New Roman"/>
                <a:cs typeface="Times New Roman"/>
                <a:sym typeface="Times New Roman"/>
              </a:rPr>
              <a:t>7</a:t>
            </a:r>
            <a:r>
              <a:rPr lang="en-US" sz="4000" b="1" i="0" u="none" strike="noStrike" cap="none" dirty="0">
                <a:solidFill>
                  <a:srgbClr val="000000"/>
                </a:solidFill>
                <a:latin typeface="Times New Roman"/>
                <a:ea typeface="Times New Roman"/>
                <a:cs typeface="Times New Roman"/>
                <a:sym typeface="Times New Roman"/>
              </a:rPr>
              <a:t>.</a:t>
            </a:r>
            <a:r>
              <a:rPr lang="en-US" sz="4000" b="1" dirty="0">
                <a:latin typeface="Times New Roman"/>
                <a:ea typeface="Times New Roman"/>
                <a:cs typeface="Times New Roman"/>
                <a:sym typeface="Times New Roman"/>
              </a:rPr>
              <a:t> Use these prompts to write sentences with </a:t>
            </a:r>
            <a:r>
              <a:rPr lang="en-US" sz="4000" b="1" i="1" dirty="0">
                <a:latin typeface="Times New Roman"/>
                <a:ea typeface="Times New Roman"/>
                <a:cs typeface="Times New Roman"/>
                <a:sym typeface="Times New Roman"/>
              </a:rPr>
              <a:t>while, before </a:t>
            </a:r>
            <a:r>
              <a:rPr lang="en-US" sz="4000" b="1" dirty="0">
                <a:latin typeface="Times New Roman"/>
                <a:ea typeface="Times New Roman"/>
                <a:cs typeface="Times New Roman"/>
                <a:sym typeface="Times New Roman"/>
              </a:rPr>
              <a:t>or </a:t>
            </a:r>
            <a:r>
              <a:rPr lang="en-US" sz="4000" b="1" i="1" dirty="0">
                <a:latin typeface="Times New Roman"/>
                <a:ea typeface="Times New Roman"/>
                <a:cs typeface="Times New Roman"/>
                <a:sym typeface="Times New Roman"/>
              </a:rPr>
              <a:t>after</a:t>
            </a:r>
            <a:endParaRPr sz="4000" b="0" i="1" u="none" strike="noStrike" cap="none" dirty="0">
              <a:solidFill>
                <a:srgbClr val="000000"/>
              </a:solidFill>
              <a:latin typeface="Calibri"/>
              <a:ea typeface="Calibri"/>
              <a:cs typeface="Calibri"/>
              <a:sym typeface="Calibri"/>
            </a:endParaRPr>
          </a:p>
        </p:txBody>
      </p:sp>
      <p:sp>
        <p:nvSpPr>
          <p:cNvPr id="700" name="Google Shape;700;p63"/>
          <p:cNvSpPr txBox="1"/>
          <p:nvPr/>
        </p:nvSpPr>
        <p:spPr>
          <a:xfrm>
            <a:off x="1221900" y="4079774"/>
            <a:ext cx="16987200" cy="3693000"/>
          </a:xfrm>
          <a:prstGeom prst="rect">
            <a:avLst/>
          </a:prstGeom>
          <a:noFill/>
          <a:ln>
            <a:noFill/>
          </a:ln>
        </p:spPr>
        <p:txBody>
          <a:bodyPr spcFirstLastPara="1" wrap="square" lIns="91425" tIns="45700" rIns="91425" bIns="45700" anchor="t" anchorCtr="0">
            <a:spAutoFit/>
          </a:bodyPr>
          <a:lstStyle/>
          <a:p>
            <a:pPr marL="0" lvl="0" indent="0" algn="l" rtl="0">
              <a:lnSpc>
                <a:spcPct val="107000"/>
              </a:lnSpc>
              <a:spcBef>
                <a:spcPts val="800"/>
              </a:spcBef>
              <a:spcAft>
                <a:spcPts val="0"/>
              </a:spcAft>
              <a:buNone/>
            </a:pPr>
            <a:r>
              <a:rPr lang="en-US" sz="4000" dirty="0">
                <a:latin typeface="Times New Roman"/>
                <a:ea typeface="Times New Roman"/>
                <a:cs typeface="Times New Roman"/>
                <a:sym typeface="Times New Roman"/>
              </a:rPr>
              <a:t>3. replace the hard drive/everything will go smoothly</a:t>
            </a:r>
            <a:endParaRPr sz="1500" dirty="0">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endParaRPr sz="1500" dirty="0">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r>
              <a:rPr lang="en-US" sz="4000" i="1" dirty="0">
                <a:solidFill>
                  <a:srgbClr val="FF0000"/>
                </a:solidFill>
                <a:latin typeface="Times New Roman"/>
                <a:ea typeface="Times New Roman"/>
                <a:cs typeface="Times New Roman"/>
                <a:sym typeface="Times New Roman"/>
              </a:rPr>
              <a:t> </a:t>
            </a:r>
            <a:endParaRPr sz="4000" i="1" dirty="0">
              <a:solidFill>
                <a:srgbClr val="FF0000"/>
              </a:solidFill>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endParaRPr sz="4000" i="1" dirty="0">
              <a:solidFill>
                <a:srgbClr val="CC0000"/>
              </a:solidFill>
              <a:latin typeface="Times New Roman"/>
              <a:ea typeface="Times New Roman"/>
              <a:cs typeface="Times New Roman"/>
              <a:sym typeface="Times New Roman"/>
            </a:endParaRPr>
          </a:p>
          <a:p>
            <a:pPr marL="0" lvl="0" indent="0" algn="l" rtl="0">
              <a:lnSpc>
                <a:spcPct val="107000"/>
              </a:lnSpc>
              <a:spcBef>
                <a:spcPts val="800"/>
              </a:spcBef>
              <a:spcAft>
                <a:spcPts val="0"/>
              </a:spcAft>
              <a:buNone/>
            </a:pPr>
            <a:r>
              <a:rPr lang="en-US" sz="4000" dirty="0">
                <a:latin typeface="Times New Roman"/>
                <a:ea typeface="Times New Roman"/>
                <a:cs typeface="Times New Roman"/>
                <a:sym typeface="Times New Roman"/>
              </a:rPr>
              <a:t>4. forget a password/reset it</a:t>
            </a:r>
            <a:endParaRPr sz="4000" dirty="0">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4000" i="1" dirty="0">
                <a:solidFill>
                  <a:srgbClr val="FF0000"/>
                </a:solidFill>
                <a:latin typeface="Times New Roman"/>
                <a:ea typeface="Times New Roman"/>
                <a:cs typeface="Times New Roman"/>
                <a:sym typeface="Times New Roman"/>
              </a:rPr>
              <a:t> </a:t>
            </a:r>
            <a:endParaRPr sz="4000" b="0" i="0" u="none" strike="noStrike" cap="none" dirty="0">
              <a:solidFill>
                <a:srgbClr val="FF0000"/>
              </a:solidFill>
              <a:latin typeface="Calibri"/>
              <a:ea typeface="Calibri"/>
              <a:cs typeface="Calibri"/>
              <a:sym typeface="Calibri"/>
            </a:endParaRPr>
          </a:p>
        </p:txBody>
      </p:sp>
      <p:sp>
        <p:nvSpPr>
          <p:cNvPr id="701" name="Google Shape;701;p63"/>
          <p:cNvSpPr txBox="1"/>
          <p:nvPr/>
        </p:nvSpPr>
        <p:spPr>
          <a:xfrm>
            <a:off x="1971675" y="4781300"/>
            <a:ext cx="14932500" cy="14592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US" sz="4000" i="1" dirty="0">
                <a:solidFill>
                  <a:srgbClr val="FF0000"/>
                </a:solidFill>
                <a:latin typeface="Times New Roman"/>
                <a:ea typeface="Times New Roman"/>
                <a:cs typeface="Times New Roman"/>
                <a:sym typeface="Times New Roman"/>
              </a:rPr>
              <a:t>After you replace/After replacing the hard drive, everything will go smoothly</a:t>
            </a:r>
            <a:endParaRPr sz="4000" dirty="0">
              <a:solidFill>
                <a:srgbClr val="FF0000"/>
              </a:solidFill>
              <a:latin typeface="Times New Roman"/>
              <a:ea typeface="Times New Roman"/>
              <a:cs typeface="Times New Roman"/>
              <a:sym typeface="Times New Roman"/>
            </a:endParaRPr>
          </a:p>
        </p:txBody>
      </p:sp>
      <p:sp>
        <p:nvSpPr>
          <p:cNvPr id="702" name="Google Shape;702;p63"/>
          <p:cNvSpPr/>
          <p:nvPr/>
        </p:nvSpPr>
        <p:spPr>
          <a:xfrm rot="10800000">
            <a:off x="1319325" y="5319050"/>
            <a:ext cx="480900" cy="396000"/>
          </a:xfrm>
          <a:prstGeom prst="leftArrow">
            <a:avLst>
              <a:gd name="adj1" fmla="val 37929"/>
              <a:gd name="adj2" fmla="val 50000"/>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3"/>
          <p:cNvSpPr/>
          <p:nvPr/>
        </p:nvSpPr>
        <p:spPr>
          <a:xfrm rot="10800000">
            <a:off x="1321050" y="7466625"/>
            <a:ext cx="480900" cy="396000"/>
          </a:xfrm>
          <a:prstGeom prst="leftArrow">
            <a:avLst>
              <a:gd name="adj1" fmla="val 37929"/>
              <a:gd name="adj2" fmla="val 50000"/>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3"/>
          <p:cNvSpPr txBox="1"/>
          <p:nvPr/>
        </p:nvSpPr>
        <p:spPr>
          <a:xfrm>
            <a:off x="1973400" y="7182775"/>
            <a:ext cx="15279300" cy="8004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US" sz="4000" i="1" dirty="0">
                <a:solidFill>
                  <a:srgbClr val="FF0000"/>
                </a:solidFill>
                <a:latin typeface="Times New Roman"/>
                <a:ea typeface="Times New Roman"/>
                <a:cs typeface="Times New Roman"/>
                <a:sym typeface="Times New Roman"/>
              </a:rPr>
              <a:t>After someone forgets a password, (you need/have to) reset it</a:t>
            </a:r>
            <a:endParaRPr sz="4000" dirty="0">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1000"/>
                                        <p:tgtEl>
                                          <p:spTgt spid="700"/>
                                        </p:tgtEl>
                                      </p:cBhvr>
                                    </p:animEffect>
                                  </p:childTnLst>
                                </p:cTn>
                              </p:par>
                              <p:par>
                                <p:cTn id="8" presetID="10" presetClass="entr" presetSubtype="0" fill="hold" nodeType="withEffect">
                                  <p:stCondLst>
                                    <p:cond delay="0"/>
                                  </p:stCondLst>
                                  <p:childTnLst>
                                    <p:set>
                                      <p:cBhvr>
                                        <p:cTn id="9" dur="1" fill="hold">
                                          <p:stCondLst>
                                            <p:cond delay="0"/>
                                          </p:stCondLst>
                                        </p:cTn>
                                        <p:tgtEl>
                                          <p:spTgt spid="702"/>
                                        </p:tgtEl>
                                        <p:attrNameLst>
                                          <p:attrName>style.visibility</p:attrName>
                                        </p:attrNameLst>
                                      </p:cBhvr>
                                      <p:to>
                                        <p:strVal val="visible"/>
                                      </p:to>
                                    </p:set>
                                    <p:animEffect transition="in" filter="fade">
                                      <p:cBhvr>
                                        <p:cTn id="10" dur="1000"/>
                                        <p:tgtEl>
                                          <p:spTgt spid="702"/>
                                        </p:tgtEl>
                                      </p:cBhvr>
                                    </p:animEffect>
                                  </p:childTnLst>
                                </p:cTn>
                              </p:par>
                              <p:par>
                                <p:cTn id="11" presetID="10" presetClass="entr" presetSubtype="0" fill="hold" nodeType="withEffect">
                                  <p:stCondLst>
                                    <p:cond delay="0"/>
                                  </p:stCondLst>
                                  <p:childTnLst>
                                    <p:set>
                                      <p:cBhvr>
                                        <p:cTn id="12" dur="1" fill="hold">
                                          <p:stCondLst>
                                            <p:cond delay="0"/>
                                          </p:stCondLst>
                                        </p:cTn>
                                        <p:tgtEl>
                                          <p:spTgt spid="703"/>
                                        </p:tgtEl>
                                        <p:attrNameLst>
                                          <p:attrName>style.visibility</p:attrName>
                                        </p:attrNameLst>
                                      </p:cBhvr>
                                      <p:to>
                                        <p:strVal val="visible"/>
                                      </p:to>
                                    </p:set>
                                    <p:animEffect transition="in" filter="fade">
                                      <p:cBhvr>
                                        <p:cTn id="13" dur="1000"/>
                                        <p:tgtEl>
                                          <p:spTgt spid="70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01"/>
                                        </p:tgtEl>
                                        <p:attrNameLst>
                                          <p:attrName>style.visibility</p:attrName>
                                        </p:attrNameLst>
                                      </p:cBhvr>
                                      <p:to>
                                        <p:strVal val="visible"/>
                                      </p:to>
                                    </p:set>
                                    <p:animEffect transition="in" filter="fade">
                                      <p:cBhvr>
                                        <p:cTn id="18" dur="1000"/>
                                        <p:tgtEl>
                                          <p:spTgt spid="7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04"/>
                                        </p:tgtEl>
                                        <p:attrNameLst>
                                          <p:attrName>style.visibility</p:attrName>
                                        </p:attrNameLst>
                                      </p:cBhvr>
                                      <p:to>
                                        <p:strVal val="visible"/>
                                      </p:to>
                                    </p:set>
                                    <p:animEffect transition="in" filter="fade">
                                      <p:cBhvr>
                                        <p:cTn id="23" dur="1000"/>
                                        <p:tgtEl>
                                          <p:spTgt spid="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9"/>
          <p:cNvPicPr preferRelativeResize="0"/>
          <p:nvPr/>
        </p:nvPicPr>
        <p:blipFill rotWithShape="1">
          <a:blip r:embed="rId3">
            <a:alphaModFix amt="80000"/>
          </a:blip>
          <a:srcRect t="7812" b="7813"/>
          <a:stretch/>
        </p:blipFill>
        <p:spPr>
          <a:xfrm>
            <a:off x="0" y="0"/>
            <a:ext cx="18287999" cy="10287001"/>
          </a:xfrm>
          <a:prstGeom prst="rect">
            <a:avLst/>
          </a:prstGeom>
          <a:noFill/>
          <a:ln>
            <a:noFill/>
          </a:ln>
        </p:spPr>
      </p:pic>
      <p:grpSp>
        <p:nvGrpSpPr>
          <p:cNvPr id="261" name="Google Shape;261;p39"/>
          <p:cNvGrpSpPr/>
          <p:nvPr/>
        </p:nvGrpSpPr>
        <p:grpSpPr>
          <a:xfrm>
            <a:off x="1882064" y="741028"/>
            <a:ext cx="13972799" cy="8500951"/>
            <a:chOff x="1540431" y="826002"/>
            <a:chExt cx="6258864" cy="3378831"/>
          </a:xfrm>
        </p:grpSpPr>
        <p:sp>
          <p:nvSpPr>
            <p:cNvPr id="262" name="Google Shape;262;p39"/>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9"/>
            <p:cNvSpPr/>
            <p:nvPr/>
          </p:nvSpPr>
          <p:spPr>
            <a:xfrm rot="-129175">
              <a:off x="1593297" y="936869"/>
              <a:ext cx="5957405" cy="2926472"/>
            </a:xfrm>
            <a:prstGeom prst="roundRect">
              <a:avLst>
                <a:gd name="adj" fmla="val 24491"/>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4" name="Google Shape;264;p39"/>
          <p:cNvSpPr txBox="1"/>
          <p:nvPr/>
        </p:nvSpPr>
        <p:spPr>
          <a:xfrm>
            <a:off x="5474079" y="4136695"/>
            <a:ext cx="6351814"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dirty="0">
                <a:solidFill>
                  <a:schemeClr val="lt1"/>
                </a:solidFill>
                <a:latin typeface="Finger Paint"/>
                <a:ea typeface="Finger Paint"/>
                <a:cs typeface="Finger Paint"/>
                <a:sym typeface="Finger Paint"/>
              </a:rPr>
              <a:t>Vocabulary</a:t>
            </a:r>
            <a:endParaRPr dirty="0"/>
          </a:p>
        </p:txBody>
      </p:sp>
      <p:pic>
        <p:nvPicPr>
          <p:cNvPr id="265" name="Google Shape;265;p39" descr="English Vocabulary Images | Free Vectors, Stock Photos &amp; PSD"/>
          <p:cNvPicPr preferRelativeResize="0"/>
          <p:nvPr/>
        </p:nvPicPr>
        <p:blipFill rotWithShape="1">
          <a:blip r:embed="rId4">
            <a:alphaModFix/>
          </a:blip>
          <a:srcRect/>
          <a:stretch/>
        </p:blipFill>
        <p:spPr>
          <a:xfrm>
            <a:off x="576737" y="-135971"/>
            <a:ext cx="4272666" cy="4272666"/>
          </a:xfrm>
          <a:prstGeom prst="rect">
            <a:avLst/>
          </a:prstGeom>
          <a:noFill/>
          <a:ln>
            <a:noFill/>
          </a:ln>
        </p:spPr>
      </p:pic>
      <p:grpSp>
        <p:nvGrpSpPr>
          <p:cNvPr id="266" name="Google Shape;266;p39"/>
          <p:cNvGrpSpPr/>
          <p:nvPr/>
        </p:nvGrpSpPr>
        <p:grpSpPr>
          <a:xfrm>
            <a:off x="13161449" y="6365780"/>
            <a:ext cx="2272041" cy="2264241"/>
            <a:chOff x="1177525" y="2233150"/>
            <a:chExt cx="544125" cy="511400"/>
          </a:xfrm>
        </p:grpSpPr>
        <p:sp>
          <p:nvSpPr>
            <p:cNvPr id="267" name="Google Shape;267;p39"/>
            <p:cNvSpPr/>
            <p:nvPr/>
          </p:nvSpPr>
          <p:spPr>
            <a:xfrm>
              <a:off x="1449575" y="2489425"/>
              <a:ext cx="71175" cy="120575"/>
            </a:xfrm>
            <a:custGeom>
              <a:avLst/>
              <a:gdLst/>
              <a:ahLst/>
              <a:cxnLst/>
              <a:rect l="l" t="t" r="r" b="b"/>
              <a:pathLst>
                <a:path w="2847" h="4823" extrusionOk="0">
                  <a:moveTo>
                    <a:pt x="12" y="72"/>
                  </a:moveTo>
                  <a:cubicBezTo>
                    <a:pt x="358" y="24"/>
                    <a:pt x="1941" y="0"/>
                    <a:pt x="2620" y="24"/>
                  </a:cubicBezTo>
                  <a:cubicBezTo>
                    <a:pt x="2679" y="24"/>
                    <a:pt x="2739" y="48"/>
                    <a:pt x="2810" y="60"/>
                  </a:cubicBezTo>
                  <a:cubicBezTo>
                    <a:pt x="2834" y="167"/>
                    <a:pt x="2846" y="262"/>
                    <a:pt x="2846" y="358"/>
                  </a:cubicBezTo>
                  <a:lnTo>
                    <a:pt x="2846" y="2215"/>
                  </a:lnTo>
                  <a:cubicBezTo>
                    <a:pt x="2846" y="2394"/>
                    <a:pt x="2798" y="2560"/>
                    <a:pt x="2727" y="2715"/>
                  </a:cubicBezTo>
                  <a:cubicBezTo>
                    <a:pt x="2632" y="2917"/>
                    <a:pt x="2560" y="3108"/>
                    <a:pt x="2489" y="3298"/>
                  </a:cubicBezTo>
                  <a:cubicBezTo>
                    <a:pt x="2370" y="3584"/>
                    <a:pt x="2191" y="3810"/>
                    <a:pt x="2013" y="4060"/>
                  </a:cubicBezTo>
                  <a:cubicBezTo>
                    <a:pt x="1941" y="4168"/>
                    <a:pt x="1858" y="4287"/>
                    <a:pt x="1739" y="4430"/>
                  </a:cubicBezTo>
                  <a:cubicBezTo>
                    <a:pt x="1465" y="4525"/>
                    <a:pt x="1143" y="4703"/>
                    <a:pt x="774" y="4680"/>
                  </a:cubicBezTo>
                  <a:cubicBezTo>
                    <a:pt x="667" y="4680"/>
                    <a:pt x="548" y="4727"/>
                    <a:pt x="453" y="4763"/>
                  </a:cubicBezTo>
                  <a:cubicBezTo>
                    <a:pt x="358" y="4787"/>
                    <a:pt x="250" y="4822"/>
                    <a:pt x="143" y="4775"/>
                  </a:cubicBezTo>
                  <a:cubicBezTo>
                    <a:pt x="72" y="4668"/>
                    <a:pt x="108" y="4537"/>
                    <a:pt x="108" y="4418"/>
                  </a:cubicBezTo>
                  <a:lnTo>
                    <a:pt x="108" y="1739"/>
                  </a:lnTo>
                  <a:cubicBezTo>
                    <a:pt x="108" y="1560"/>
                    <a:pt x="120" y="1370"/>
                    <a:pt x="24" y="1191"/>
                  </a:cubicBezTo>
                  <a:cubicBezTo>
                    <a:pt x="12" y="1143"/>
                    <a:pt x="0" y="1096"/>
                    <a:pt x="0" y="1036"/>
                  </a:cubicBezTo>
                  <a:cubicBezTo>
                    <a:pt x="12" y="727"/>
                    <a:pt x="12" y="417"/>
                    <a:pt x="12" y="7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8" name="Google Shape;268;p39"/>
            <p:cNvSpPr/>
            <p:nvPr/>
          </p:nvSpPr>
          <p:spPr>
            <a:xfrm>
              <a:off x="1366825" y="2489725"/>
              <a:ext cx="72350" cy="119375"/>
            </a:xfrm>
            <a:custGeom>
              <a:avLst/>
              <a:gdLst/>
              <a:ahLst/>
              <a:cxnLst/>
              <a:rect l="l" t="t" r="r" b="b"/>
              <a:pathLst>
                <a:path w="2894" h="4775" extrusionOk="0">
                  <a:moveTo>
                    <a:pt x="48" y="155"/>
                  </a:moveTo>
                  <a:cubicBezTo>
                    <a:pt x="346" y="48"/>
                    <a:pt x="643" y="0"/>
                    <a:pt x="941" y="0"/>
                  </a:cubicBezTo>
                  <a:cubicBezTo>
                    <a:pt x="1405" y="12"/>
                    <a:pt x="1870" y="0"/>
                    <a:pt x="2334" y="0"/>
                  </a:cubicBezTo>
                  <a:lnTo>
                    <a:pt x="2715" y="0"/>
                  </a:lnTo>
                  <a:cubicBezTo>
                    <a:pt x="2727" y="96"/>
                    <a:pt x="2763" y="167"/>
                    <a:pt x="2763" y="227"/>
                  </a:cubicBezTo>
                  <a:lnTo>
                    <a:pt x="2763" y="893"/>
                  </a:lnTo>
                  <a:cubicBezTo>
                    <a:pt x="2763" y="1072"/>
                    <a:pt x="2763" y="1239"/>
                    <a:pt x="2834" y="1405"/>
                  </a:cubicBezTo>
                  <a:cubicBezTo>
                    <a:pt x="2870" y="1477"/>
                    <a:pt x="2882" y="1560"/>
                    <a:pt x="2882" y="1655"/>
                  </a:cubicBezTo>
                  <a:cubicBezTo>
                    <a:pt x="2882" y="2632"/>
                    <a:pt x="2882" y="3620"/>
                    <a:pt x="2894" y="4596"/>
                  </a:cubicBezTo>
                  <a:cubicBezTo>
                    <a:pt x="2894" y="4632"/>
                    <a:pt x="2882" y="4680"/>
                    <a:pt x="2870" y="4739"/>
                  </a:cubicBezTo>
                  <a:cubicBezTo>
                    <a:pt x="2810" y="4751"/>
                    <a:pt x="2751" y="4775"/>
                    <a:pt x="2703" y="4763"/>
                  </a:cubicBezTo>
                  <a:cubicBezTo>
                    <a:pt x="2417" y="4715"/>
                    <a:pt x="2132" y="4668"/>
                    <a:pt x="1941" y="4418"/>
                  </a:cubicBezTo>
                  <a:cubicBezTo>
                    <a:pt x="1917" y="4370"/>
                    <a:pt x="1858" y="4334"/>
                    <a:pt x="1798" y="4299"/>
                  </a:cubicBezTo>
                  <a:cubicBezTo>
                    <a:pt x="1596" y="4215"/>
                    <a:pt x="1477" y="4060"/>
                    <a:pt x="1382" y="3882"/>
                  </a:cubicBezTo>
                  <a:cubicBezTo>
                    <a:pt x="1322" y="3775"/>
                    <a:pt x="1227" y="3691"/>
                    <a:pt x="1144" y="3596"/>
                  </a:cubicBezTo>
                  <a:cubicBezTo>
                    <a:pt x="977" y="3453"/>
                    <a:pt x="846" y="3263"/>
                    <a:pt x="751" y="3060"/>
                  </a:cubicBezTo>
                  <a:lnTo>
                    <a:pt x="477" y="2524"/>
                  </a:lnTo>
                  <a:cubicBezTo>
                    <a:pt x="358" y="2310"/>
                    <a:pt x="274" y="2084"/>
                    <a:pt x="239" y="1834"/>
                  </a:cubicBezTo>
                  <a:cubicBezTo>
                    <a:pt x="215" y="1536"/>
                    <a:pt x="120" y="1251"/>
                    <a:pt x="60" y="965"/>
                  </a:cubicBezTo>
                  <a:cubicBezTo>
                    <a:pt x="1" y="715"/>
                    <a:pt x="1" y="429"/>
                    <a:pt x="48" y="155"/>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9" name="Google Shape;269;p39"/>
            <p:cNvSpPr/>
            <p:nvPr/>
          </p:nvSpPr>
          <p:spPr>
            <a:xfrm>
              <a:off x="1448075" y="2363225"/>
              <a:ext cx="71475" cy="114025"/>
            </a:xfrm>
            <a:custGeom>
              <a:avLst/>
              <a:gdLst/>
              <a:ahLst/>
              <a:cxnLst/>
              <a:rect l="l" t="t" r="r" b="b"/>
              <a:pathLst>
                <a:path w="2859" h="4561" extrusionOk="0">
                  <a:moveTo>
                    <a:pt x="60" y="36"/>
                  </a:moveTo>
                  <a:cubicBezTo>
                    <a:pt x="215" y="36"/>
                    <a:pt x="346" y="0"/>
                    <a:pt x="477" y="36"/>
                  </a:cubicBezTo>
                  <a:cubicBezTo>
                    <a:pt x="775" y="95"/>
                    <a:pt x="1072" y="179"/>
                    <a:pt x="1370" y="274"/>
                  </a:cubicBezTo>
                  <a:cubicBezTo>
                    <a:pt x="1584" y="334"/>
                    <a:pt x="1715" y="465"/>
                    <a:pt x="1799" y="655"/>
                  </a:cubicBezTo>
                  <a:cubicBezTo>
                    <a:pt x="1906" y="846"/>
                    <a:pt x="2013" y="1048"/>
                    <a:pt x="2132" y="1250"/>
                  </a:cubicBezTo>
                  <a:cubicBezTo>
                    <a:pt x="2180" y="1346"/>
                    <a:pt x="2239" y="1429"/>
                    <a:pt x="2263" y="1524"/>
                  </a:cubicBezTo>
                  <a:cubicBezTo>
                    <a:pt x="2382" y="1893"/>
                    <a:pt x="2513" y="2250"/>
                    <a:pt x="2620" y="2620"/>
                  </a:cubicBezTo>
                  <a:cubicBezTo>
                    <a:pt x="2668" y="2786"/>
                    <a:pt x="2680" y="2965"/>
                    <a:pt x="2692" y="3143"/>
                  </a:cubicBezTo>
                  <a:cubicBezTo>
                    <a:pt x="2716" y="3203"/>
                    <a:pt x="2692" y="3274"/>
                    <a:pt x="2716" y="3322"/>
                  </a:cubicBezTo>
                  <a:cubicBezTo>
                    <a:pt x="2858" y="3703"/>
                    <a:pt x="2751" y="4108"/>
                    <a:pt x="2799" y="4513"/>
                  </a:cubicBezTo>
                  <a:cubicBezTo>
                    <a:pt x="2716" y="4525"/>
                    <a:pt x="2632" y="4560"/>
                    <a:pt x="2561" y="4560"/>
                  </a:cubicBezTo>
                  <a:lnTo>
                    <a:pt x="322" y="4560"/>
                  </a:lnTo>
                  <a:cubicBezTo>
                    <a:pt x="251" y="4560"/>
                    <a:pt x="180" y="4536"/>
                    <a:pt x="120" y="4525"/>
                  </a:cubicBezTo>
                  <a:cubicBezTo>
                    <a:pt x="108" y="4501"/>
                    <a:pt x="96" y="4501"/>
                    <a:pt x="96" y="4477"/>
                  </a:cubicBezTo>
                  <a:cubicBezTo>
                    <a:pt x="72" y="4453"/>
                    <a:pt x="60" y="4406"/>
                    <a:pt x="60" y="4382"/>
                  </a:cubicBezTo>
                  <a:cubicBezTo>
                    <a:pt x="49" y="2965"/>
                    <a:pt x="13" y="1548"/>
                    <a:pt x="1" y="119"/>
                  </a:cubicBezTo>
                  <a:cubicBezTo>
                    <a:pt x="13" y="107"/>
                    <a:pt x="49" y="72"/>
                    <a:pt x="60" y="36"/>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0" name="Google Shape;270;p39"/>
            <p:cNvSpPr/>
            <p:nvPr/>
          </p:nvSpPr>
          <p:spPr>
            <a:xfrm>
              <a:off x="1366525" y="2365900"/>
              <a:ext cx="70575" cy="113425"/>
            </a:xfrm>
            <a:custGeom>
              <a:avLst/>
              <a:gdLst/>
              <a:ahLst/>
              <a:cxnLst/>
              <a:rect l="l" t="t" r="r" b="b"/>
              <a:pathLst>
                <a:path w="2823" h="4537" extrusionOk="0">
                  <a:moveTo>
                    <a:pt x="2739" y="4429"/>
                  </a:moveTo>
                  <a:cubicBezTo>
                    <a:pt x="1834" y="4513"/>
                    <a:pt x="953" y="4358"/>
                    <a:pt x="84" y="4537"/>
                  </a:cubicBezTo>
                  <a:cubicBezTo>
                    <a:pt x="1" y="4334"/>
                    <a:pt x="36" y="4132"/>
                    <a:pt x="48" y="3941"/>
                  </a:cubicBezTo>
                  <a:cubicBezTo>
                    <a:pt x="84" y="3620"/>
                    <a:pt x="96" y="3286"/>
                    <a:pt x="167" y="2989"/>
                  </a:cubicBezTo>
                  <a:cubicBezTo>
                    <a:pt x="239" y="2667"/>
                    <a:pt x="227" y="2322"/>
                    <a:pt x="417" y="2024"/>
                  </a:cubicBezTo>
                  <a:cubicBezTo>
                    <a:pt x="465" y="1965"/>
                    <a:pt x="465" y="1870"/>
                    <a:pt x="465" y="1810"/>
                  </a:cubicBezTo>
                  <a:cubicBezTo>
                    <a:pt x="453" y="1536"/>
                    <a:pt x="584" y="1322"/>
                    <a:pt x="763" y="1120"/>
                  </a:cubicBezTo>
                  <a:cubicBezTo>
                    <a:pt x="858" y="1000"/>
                    <a:pt x="941" y="881"/>
                    <a:pt x="1048" y="774"/>
                  </a:cubicBezTo>
                  <a:cubicBezTo>
                    <a:pt x="1334" y="429"/>
                    <a:pt x="1691" y="191"/>
                    <a:pt x="2132" y="108"/>
                  </a:cubicBezTo>
                  <a:cubicBezTo>
                    <a:pt x="2227" y="84"/>
                    <a:pt x="2299" y="72"/>
                    <a:pt x="2382" y="48"/>
                  </a:cubicBezTo>
                  <a:cubicBezTo>
                    <a:pt x="2525" y="0"/>
                    <a:pt x="2656" y="0"/>
                    <a:pt x="2775" y="12"/>
                  </a:cubicBezTo>
                  <a:cubicBezTo>
                    <a:pt x="2787" y="24"/>
                    <a:pt x="2799" y="48"/>
                    <a:pt x="2799" y="60"/>
                  </a:cubicBezTo>
                  <a:cubicBezTo>
                    <a:pt x="2799" y="72"/>
                    <a:pt x="2822" y="72"/>
                    <a:pt x="2822" y="84"/>
                  </a:cubicBezTo>
                  <a:cubicBezTo>
                    <a:pt x="2787" y="1512"/>
                    <a:pt x="2775" y="2965"/>
                    <a:pt x="2739" y="442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1" name="Google Shape;271;p39"/>
            <p:cNvSpPr/>
            <p:nvPr/>
          </p:nvSpPr>
          <p:spPr>
            <a:xfrm>
              <a:off x="1516550" y="2492400"/>
              <a:ext cx="64900" cy="99750"/>
            </a:xfrm>
            <a:custGeom>
              <a:avLst/>
              <a:gdLst/>
              <a:ahLst/>
              <a:cxnLst/>
              <a:rect l="l" t="t" r="r" b="b"/>
              <a:pathLst>
                <a:path w="2596" h="3990" extrusionOk="0">
                  <a:moveTo>
                    <a:pt x="0" y="3989"/>
                  </a:moveTo>
                  <a:cubicBezTo>
                    <a:pt x="227" y="3477"/>
                    <a:pt x="429" y="3060"/>
                    <a:pt x="596" y="2632"/>
                  </a:cubicBezTo>
                  <a:cubicBezTo>
                    <a:pt x="655" y="2501"/>
                    <a:pt x="667" y="2346"/>
                    <a:pt x="667" y="2203"/>
                  </a:cubicBezTo>
                  <a:lnTo>
                    <a:pt x="667" y="382"/>
                  </a:lnTo>
                  <a:cubicBezTo>
                    <a:pt x="667" y="262"/>
                    <a:pt x="691" y="143"/>
                    <a:pt x="691" y="1"/>
                  </a:cubicBezTo>
                  <a:cubicBezTo>
                    <a:pt x="1298" y="48"/>
                    <a:pt x="1905" y="1"/>
                    <a:pt x="2513" y="24"/>
                  </a:cubicBezTo>
                  <a:cubicBezTo>
                    <a:pt x="2596" y="239"/>
                    <a:pt x="2572" y="441"/>
                    <a:pt x="2536" y="655"/>
                  </a:cubicBezTo>
                  <a:cubicBezTo>
                    <a:pt x="2501" y="822"/>
                    <a:pt x="2477" y="965"/>
                    <a:pt x="2429" y="1132"/>
                  </a:cubicBezTo>
                  <a:cubicBezTo>
                    <a:pt x="2370" y="1322"/>
                    <a:pt x="2274" y="1513"/>
                    <a:pt x="2191" y="1703"/>
                  </a:cubicBezTo>
                  <a:cubicBezTo>
                    <a:pt x="2096" y="1882"/>
                    <a:pt x="2001" y="2048"/>
                    <a:pt x="1893" y="2227"/>
                  </a:cubicBezTo>
                  <a:cubicBezTo>
                    <a:pt x="1858" y="2287"/>
                    <a:pt x="1834" y="2346"/>
                    <a:pt x="1786" y="2394"/>
                  </a:cubicBezTo>
                  <a:cubicBezTo>
                    <a:pt x="1524" y="2644"/>
                    <a:pt x="1310" y="2929"/>
                    <a:pt x="1084" y="3215"/>
                  </a:cubicBezTo>
                  <a:cubicBezTo>
                    <a:pt x="941" y="3394"/>
                    <a:pt x="762" y="3560"/>
                    <a:pt x="548" y="3656"/>
                  </a:cubicBezTo>
                  <a:cubicBezTo>
                    <a:pt x="393" y="3715"/>
                    <a:pt x="227" y="3834"/>
                    <a:pt x="0" y="398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2" name="Google Shape;272;p39"/>
            <p:cNvSpPr/>
            <p:nvPr/>
          </p:nvSpPr>
          <p:spPr>
            <a:xfrm>
              <a:off x="1509400" y="2382875"/>
              <a:ext cx="69375" cy="97350"/>
            </a:xfrm>
            <a:custGeom>
              <a:avLst/>
              <a:gdLst/>
              <a:ahLst/>
              <a:cxnLst/>
              <a:rect l="l" t="t" r="r" b="b"/>
              <a:pathLst>
                <a:path w="2775" h="3894" extrusionOk="0">
                  <a:moveTo>
                    <a:pt x="2775" y="3846"/>
                  </a:moveTo>
                  <a:cubicBezTo>
                    <a:pt x="2680" y="3858"/>
                    <a:pt x="2596" y="3870"/>
                    <a:pt x="2525" y="3870"/>
                  </a:cubicBezTo>
                  <a:lnTo>
                    <a:pt x="1513" y="3870"/>
                  </a:lnTo>
                  <a:cubicBezTo>
                    <a:pt x="1453" y="3870"/>
                    <a:pt x="1370" y="3893"/>
                    <a:pt x="1334" y="3858"/>
                  </a:cubicBezTo>
                  <a:cubicBezTo>
                    <a:pt x="977" y="3762"/>
                    <a:pt x="858" y="3798"/>
                    <a:pt x="870" y="3322"/>
                  </a:cubicBezTo>
                  <a:cubicBezTo>
                    <a:pt x="870" y="3012"/>
                    <a:pt x="882" y="2715"/>
                    <a:pt x="775" y="2393"/>
                  </a:cubicBezTo>
                  <a:cubicBezTo>
                    <a:pt x="715" y="2238"/>
                    <a:pt x="763" y="2048"/>
                    <a:pt x="703" y="1893"/>
                  </a:cubicBezTo>
                  <a:cubicBezTo>
                    <a:pt x="572" y="1453"/>
                    <a:pt x="417" y="988"/>
                    <a:pt x="274" y="560"/>
                  </a:cubicBezTo>
                  <a:cubicBezTo>
                    <a:pt x="215" y="381"/>
                    <a:pt x="96" y="226"/>
                    <a:pt x="1" y="60"/>
                  </a:cubicBezTo>
                  <a:cubicBezTo>
                    <a:pt x="48" y="0"/>
                    <a:pt x="96" y="36"/>
                    <a:pt x="120" y="48"/>
                  </a:cubicBezTo>
                  <a:cubicBezTo>
                    <a:pt x="441" y="191"/>
                    <a:pt x="715" y="357"/>
                    <a:pt x="941" y="607"/>
                  </a:cubicBezTo>
                  <a:cubicBezTo>
                    <a:pt x="953" y="631"/>
                    <a:pt x="977" y="655"/>
                    <a:pt x="1001" y="667"/>
                  </a:cubicBezTo>
                  <a:cubicBezTo>
                    <a:pt x="1501" y="1024"/>
                    <a:pt x="1846" y="1536"/>
                    <a:pt x="2179" y="2036"/>
                  </a:cubicBezTo>
                  <a:cubicBezTo>
                    <a:pt x="2191" y="2060"/>
                    <a:pt x="2203" y="2084"/>
                    <a:pt x="2227" y="2096"/>
                  </a:cubicBezTo>
                  <a:cubicBezTo>
                    <a:pt x="2596" y="2500"/>
                    <a:pt x="2715" y="3012"/>
                    <a:pt x="2763" y="3524"/>
                  </a:cubicBezTo>
                  <a:cubicBezTo>
                    <a:pt x="2763" y="3572"/>
                    <a:pt x="2775" y="3631"/>
                    <a:pt x="2775" y="367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3" name="Google Shape;273;p39"/>
            <p:cNvSpPr/>
            <p:nvPr/>
          </p:nvSpPr>
          <p:spPr>
            <a:xfrm>
              <a:off x="1318300" y="2492100"/>
              <a:ext cx="72075" cy="104800"/>
            </a:xfrm>
            <a:custGeom>
              <a:avLst/>
              <a:gdLst/>
              <a:ahLst/>
              <a:cxnLst/>
              <a:rect l="l" t="t" r="r" b="b"/>
              <a:pathLst>
                <a:path w="2883" h="4192" extrusionOk="0">
                  <a:moveTo>
                    <a:pt x="2882" y="4192"/>
                  </a:moveTo>
                  <a:cubicBezTo>
                    <a:pt x="2537" y="4073"/>
                    <a:pt x="2275" y="3930"/>
                    <a:pt x="2025" y="3727"/>
                  </a:cubicBezTo>
                  <a:cubicBezTo>
                    <a:pt x="1727" y="3489"/>
                    <a:pt x="1430" y="3239"/>
                    <a:pt x="1132" y="3001"/>
                  </a:cubicBezTo>
                  <a:cubicBezTo>
                    <a:pt x="1049" y="2941"/>
                    <a:pt x="977" y="2882"/>
                    <a:pt x="953" y="2775"/>
                  </a:cubicBezTo>
                  <a:cubicBezTo>
                    <a:pt x="906" y="2596"/>
                    <a:pt x="775" y="2477"/>
                    <a:pt x="656" y="2358"/>
                  </a:cubicBezTo>
                  <a:cubicBezTo>
                    <a:pt x="358" y="2084"/>
                    <a:pt x="179" y="1739"/>
                    <a:pt x="144" y="1322"/>
                  </a:cubicBezTo>
                  <a:cubicBezTo>
                    <a:pt x="144" y="1263"/>
                    <a:pt x="132" y="1203"/>
                    <a:pt x="108" y="1144"/>
                  </a:cubicBezTo>
                  <a:cubicBezTo>
                    <a:pt x="1" y="822"/>
                    <a:pt x="25" y="501"/>
                    <a:pt x="48" y="203"/>
                  </a:cubicBezTo>
                  <a:cubicBezTo>
                    <a:pt x="72" y="179"/>
                    <a:pt x="84" y="155"/>
                    <a:pt x="120" y="143"/>
                  </a:cubicBezTo>
                  <a:cubicBezTo>
                    <a:pt x="382" y="120"/>
                    <a:pt x="656" y="132"/>
                    <a:pt x="918" y="36"/>
                  </a:cubicBezTo>
                  <a:cubicBezTo>
                    <a:pt x="1072" y="1"/>
                    <a:pt x="1263" y="13"/>
                    <a:pt x="1430" y="60"/>
                  </a:cubicBezTo>
                  <a:cubicBezTo>
                    <a:pt x="1501" y="179"/>
                    <a:pt x="1477" y="310"/>
                    <a:pt x="1477" y="429"/>
                  </a:cubicBezTo>
                  <a:cubicBezTo>
                    <a:pt x="1477" y="679"/>
                    <a:pt x="1441" y="953"/>
                    <a:pt x="1561" y="1203"/>
                  </a:cubicBezTo>
                  <a:cubicBezTo>
                    <a:pt x="1537" y="1513"/>
                    <a:pt x="1691" y="1798"/>
                    <a:pt x="1715" y="2108"/>
                  </a:cubicBezTo>
                  <a:cubicBezTo>
                    <a:pt x="1715" y="2215"/>
                    <a:pt x="1775" y="2322"/>
                    <a:pt x="1811" y="2418"/>
                  </a:cubicBezTo>
                  <a:cubicBezTo>
                    <a:pt x="1965" y="2715"/>
                    <a:pt x="2108" y="3013"/>
                    <a:pt x="2263" y="3334"/>
                  </a:cubicBezTo>
                  <a:cubicBezTo>
                    <a:pt x="2346" y="3525"/>
                    <a:pt x="2465" y="3692"/>
                    <a:pt x="2632" y="3834"/>
                  </a:cubicBezTo>
                  <a:cubicBezTo>
                    <a:pt x="2727" y="3930"/>
                    <a:pt x="2834" y="4001"/>
                    <a:pt x="2882" y="419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4" name="Google Shape;274;p39"/>
            <p:cNvSpPr/>
            <p:nvPr/>
          </p:nvSpPr>
          <p:spPr>
            <a:xfrm>
              <a:off x="1318300" y="2391200"/>
              <a:ext cx="53600" cy="92300"/>
            </a:xfrm>
            <a:custGeom>
              <a:avLst/>
              <a:gdLst/>
              <a:ahLst/>
              <a:cxnLst/>
              <a:rect l="l" t="t" r="r" b="b"/>
              <a:pathLst>
                <a:path w="2144" h="3692" extrusionOk="0">
                  <a:moveTo>
                    <a:pt x="1453" y="3537"/>
                  </a:moveTo>
                  <a:lnTo>
                    <a:pt x="1072" y="3537"/>
                  </a:lnTo>
                  <a:cubicBezTo>
                    <a:pt x="906" y="3537"/>
                    <a:pt x="739" y="3560"/>
                    <a:pt x="596" y="3620"/>
                  </a:cubicBezTo>
                  <a:cubicBezTo>
                    <a:pt x="418" y="3691"/>
                    <a:pt x="239" y="3668"/>
                    <a:pt x="72" y="3644"/>
                  </a:cubicBezTo>
                  <a:cubicBezTo>
                    <a:pt x="1" y="3525"/>
                    <a:pt x="48" y="3417"/>
                    <a:pt x="72" y="3334"/>
                  </a:cubicBezTo>
                  <a:cubicBezTo>
                    <a:pt x="203" y="2917"/>
                    <a:pt x="346" y="2513"/>
                    <a:pt x="477" y="2096"/>
                  </a:cubicBezTo>
                  <a:cubicBezTo>
                    <a:pt x="489" y="2036"/>
                    <a:pt x="501" y="1965"/>
                    <a:pt x="548" y="1929"/>
                  </a:cubicBezTo>
                  <a:cubicBezTo>
                    <a:pt x="727" y="1751"/>
                    <a:pt x="787" y="1501"/>
                    <a:pt x="918" y="1286"/>
                  </a:cubicBezTo>
                  <a:cubicBezTo>
                    <a:pt x="1144" y="953"/>
                    <a:pt x="1418" y="631"/>
                    <a:pt x="1680" y="334"/>
                  </a:cubicBezTo>
                  <a:cubicBezTo>
                    <a:pt x="1787" y="215"/>
                    <a:pt x="1965" y="131"/>
                    <a:pt x="2144" y="0"/>
                  </a:cubicBezTo>
                  <a:cubicBezTo>
                    <a:pt x="2108" y="84"/>
                    <a:pt x="2108" y="131"/>
                    <a:pt x="2084" y="179"/>
                  </a:cubicBezTo>
                  <a:cubicBezTo>
                    <a:pt x="1989" y="334"/>
                    <a:pt x="1918" y="500"/>
                    <a:pt x="1918" y="691"/>
                  </a:cubicBezTo>
                  <a:cubicBezTo>
                    <a:pt x="1918" y="798"/>
                    <a:pt x="1858" y="905"/>
                    <a:pt x="1811" y="1012"/>
                  </a:cubicBezTo>
                  <a:cubicBezTo>
                    <a:pt x="1739" y="1143"/>
                    <a:pt x="1691" y="1274"/>
                    <a:pt x="1691" y="1429"/>
                  </a:cubicBezTo>
                  <a:cubicBezTo>
                    <a:pt x="1691" y="1489"/>
                    <a:pt x="1691" y="1560"/>
                    <a:pt x="1668" y="1608"/>
                  </a:cubicBezTo>
                  <a:cubicBezTo>
                    <a:pt x="1572" y="1786"/>
                    <a:pt x="1572" y="1965"/>
                    <a:pt x="1561" y="2155"/>
                  </a:cubicBezTo>
                  <a:cubicBezTo>
                    <a:pt x="1549" y="2382"/>
                    <a:pt x="1489" y="2596"/>
                    <a:pt x="1477" y="2822"/>
                  </a:cubicBezTo>
                  <a:cubicBezTo>
                    <a:pt x="1453" y="3048"/>
                    <a:pt x="1477" y="3275"/>
                    <a:pt x="1453" y="3537"/>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5" name="Google Shape;275;p39"/>
            <p:cNvSpPr/>
            <p:nvPr/>
          </p:nvSpPr>
          <p:spPr>
            <a:xfrm>
              <a:off x="1300450" y="2349825"/>
              <a:ext cx="297975" cy="277150"/>
            </a:xfrm>
            <a:custGeom>
              <a:avLst/>
              <a:gdLst/>
              <a:ahLst/>
              <a:cxnLst/>
              <a:rect l="l" t="t" r="r" b="b"/>
              <a:pathLst>
                <a:path w="11919" h="11086" extrusionOk="0">
                  <a:moveTo>
                    <a:pt x="60" y="5787"/>
                  </a:moveTo>
                  <a:cubicBezTo>
                    <a:pt x="0" y="5358"/>
                    <a:pt x="119" y="4834"/>
                    <a:pt x="310" y="4334"/>
                  </a:cubicBezTo>
                  <a:cubicBezTo>
                    <a:pt x="417" y="4084"/>
                    <a:pt x="489" y="3810"/>
                    <a:pt x="560" y="3560"/>
                  </a:cubicBezTo>
                  <a:cubicBezTo>
                    <a:pt x="620" y="3382"/>
                    <a:pt x="679" y="3215"/>
                    <a:pt x="834" y="3072"/>
                  </a:cubicBezTo>
                  <a:cubicBezTo>
                    <a:pt x="870" y="3025"/>
                    <a:pt x="905" y="2941"/>
                    <a:pt x="929" y="2870"/>
                  </a:cubicBezTo>
                  <a:cubicBezTo>
                    <a:pt x="953" y="2822"/>
                    <a:pt x="965" y="2786"/>
                    <a:pt x="989" y="2739"/>
                  </a:cubicBezTo>
                  <a:cubicBezTo>
                    <a:pt x="1143" y="2417"/>
                    <a:pt x="1846" y="1596"/>
                    <a:pt x="2120" y="1370"/>
                  </a:cubicBezTo>
                  <a:cubicBezTo>
                    <a:pt x="2227" y="1298"/>
                    <a:pt x="2346" y="1203"/>
                    <a:pt x="2453" y="1120"/>
                  </a:cubicBezTo>
                  <a:cubicBezTo>
                    <a:pt x="2679" y="929"/>
                    <a:pt x="2929" y="786"/>
                    <a:pt x="3227" y="691"/>
                  </a:cubicBezTo>
                  <a:cubicBezTo>
                    <a:pt x="3572" y="548"/>
                    <a:pt x="3929" y="429"/>
                    <a:pt x="4287" y="358"/>
                  </a:cubicBezTo>
                  <a:cubicBezTo>
                    <a:pt x="4358" y="346"/>
                    <a:pt x="4430" y="310"/>
                    <a:pt x="4489" y="298"/>
                  </a:cubicBezTo>
                  <a:cubicBezTo>
                    <a:pt x="4787" y="179"/>
                    <a:pt x="5084" y="60"/>
                    <a:pt x="5430" y="108"/>
                  </a:cubicBezTo>
                  <a:cubicBezTo>
                    <a:pt x="5739" y="0"/>
                    <a:pt x="6073" y="12"/>
                    <a:pt x="6382" y="36"/>
                  </a:cubicBezTo>
                  <a:cubicBezTo>
                    <a:pt x="6632" y="48"/>
                    <a:pt x="6870" y="72"/>
                    <a:pt x="7108" y="155"/>
                  </a:cubicBezTo>
                  <a:cubicBezTo>
                    <a:pt x="7501" y="274"/>
                    <a:pt x="7882" y="405"/>
                    <a:pt x="8251" y="584"/>
                  </a:cubicBezTo>
                  <a:cubicBezTo>
                    <a:pt x="8609" y="751"/>
                    <a:pt x="8954" y="953"/>
                    <a:pt x="9299" y="1143"/>
                  </a:cubicBezTo>
                  <a:cubicBezTo>
                    <a:pt x="9418" y="1227"/>
                    <a:pt x="9502" y="1310"/>
                    <a:pt x="9609" y="1405"/>
                  </a:cubicBezTo>
                  <a:cubicBezTo>
                    <a:pt x="9656" y="1429"/>
                    <a:pt x="9668" y="1477"/>
                    <a:pt x="9716" y="1501"/>
                  </a:cubicBezTo>
                  <a:cubicBezTo>
                    <a:pt x="10025" y="1715"/>
                    <a:pt x="10276" y="1977"/>
                    <a:pt x="10502" y="2275"/>
                  </a:cubicBezTo>
                  <a:cubicBezTo>
                    <a:pt x="10597" y="2417"/>
                    <a:pt x="10692" y="2536"/>
                    <a:pt x="10799" y="2667"/>
                  </a:cubicBezTo>
                  <a:cubicBezTo>
                    <a:pt x="10954" y="2858"/>
                    <a:pt x="11085" y="3037"/>
                    <a:pt x="11216" y="3227"/>
                  </a:cubicBezTo>
                  <a:cubicBezTo>
                    <a:pt x="11288" y="3334"/>
                    <a:pt x="11347" y="3441"/>
                    <a:pt x="11395" y="3560"/>
                  </a:cubicBezTo>
                  <a:cubicBezTo>
                    <a:pt x="11490" y="3799"/>
                    <a:pt x="11561" y="4049"/>
                    <a:pt x="11645" y="4299"/>
                  </a:cubicBezTo>
                  <a:cubicBezTo>
                    <a:pt x="11669" y="4334"/>
                    <a:pt x="11680" y="4382"/>
                    <a:pt x="11680" y="4406"/>
                  </a:cubicBezTo>
                  <a:cubicBezTo>
                    <a:pt x="11752" y="5013"/>
                    <a:pt x="11919" y="5632"/>
                    <a:pt x="11823" y="6251"/>
                  </a:cubicBezTo>
                  <a:cubicBezTo>
                    <a:pt x="11752" y="6823"/>
                    <a:pt x="11645" y="7382"/>
                    <a:pt x="11288" y="7859"/>
                  </a:cubicBezTo>
                  <a:cubicBezTo>
                    <a:pt x="11276" y="7870"/>
                    <a:pt x="11264" y="7906"/>
                    <a:pt x="11252" y="7918"/>
                  </a:cubicBezTo>
                  <a:cubicBezTo>
                    <a:pt x="11085" y="8287"/>
                    <a:pt x="10847" y="8609"/>
                    <a:pt x="10549" y="8871"/>
                  </a:cubicBezTo>
                  <a:cubicBezTo>
                    <a:pt x="10359" y="9061"/>
                    <a:pt x="10204" y="9287"/>
                    <a:pt x="10025" y="9490"/>
                  </a:cubicBezTo>
                  <a:cubicBezTo>
                    <a:pt x="9895" y="9644"/>
                    <a:pt x="9740" y="9775"/>
                    <a:pt x="9561" y="9871"/>
                  </a:cubicBezTo>
                  <a:lnTo>
                    <a:pt x="9347" y="10002"/>
                  </a:lnTo>
                  <a:cubicBezTo>
                    <a:pt x="9013" y="10252"/>
                    <a:pt x="8644" y="10430"/>
                    <a:pt x="8240" y="10537"/>
                  </a:cubicBezTo>
                  <a:cubicBezTo>
                    <a:pt x="8156" y="10561"/>
                    <a:pt x="8061" y="10585"/>
                    <a:pt x="8001" y="10645"/>
                  </a:cubicBezTo>
                  <a:cubicBezTo>
                    <a:pt x="7835" y="10787"/>
                    <a:pt x="7620" y="10811"/>
                    <a:pt x="7442" y="10895"/>
                  </a:cubicBezTo>
                  <a:cubicBezTo>
                    <a:pt x="7382" y="10918"/>
                    <a:pt x="7287" y="10907"/>
                    <a:pt x="7216" y="10907"/>
                  </a:cubicBezTo>
                  <a:cubicBezTo>
                    <a:pt x="6966" y="10930"/>
                    <a:pt x="6727" y="10930"/>
                    <a:pt x="6489" y="11002"/>
                  </a:cubicBezTo>
                  <a:cubicBezTo>
                    <a:pt x="6382" y="11026"/>
                    <a:pt x="6263" y="11026"/>
                    <a:pt x="6156" y="11049"/>
                  </a:cubicBezTo>
                  <a:lnTo>
                    <a:pt x="6049" y="11049"/>
                  </a:lnTo>
                  <a:cubicBezTo>
                    <a:pt x="5453" y="11085"/>
                    <a:pt x="4894" y="11014"/>
                    <a:pt x="4322" y="10835"/>
                  </a:cubicBezTo>
                  <a:cubicBezTo>
                    <a:pt x="3834" y="10668"/>
                    <a:pt x="3334" y="10537"/>
                    <a:pt x="2858" y="10299"/>
                  </a:cubicBezTo>
                  <a:cubicBezTo>
                    <a:pt x="2596" y="10168"/>
                    <a:pt x="2358" y="10002"/>
                    <a:pt x="2155" y="9823"/>
                  </a:cubicBezTo>
                  <a:cubicBezTo>
                    <a:pt x="1882" y="9597"/>
                    <a:pt x="1620" y="9383"/>
                    <a:pt x="1334" y="9168"/>
                  </a:cubicBezTo>
                  <a:cubicBezTo>
                    <a:pt x="1191" y="9061"/>
                    <a:pt x="1072" y="8942"/>
                    <a:pt x="1024" y="8763"/>
                  </a:cubicBezTo>
                  <a:cubicBezTo>
                    <a:pt x="989" y="8632"/>
                    <a:pt x="893" y="8525"/>
                    <a:pt x="786" y="8442"/>
                  </a:cubicBezTo>
                  <a:cubicBezTo>
                    <a:pt x="417" y="8085"/>
                    <a:pt x="215" y="7632"/>
                    <a:pt x="143" y="7132"/>
                  </a:cubicBezTo>
                  <a:lnTo>
                    <a:pt x="143" y="7061"/>
                  </a:lnTo>
                  <a:cubicBezTo>
                    <a:pt x="24" y="6704"/>
                    <a:pt x="72" y="6299"/>
                    <a:pt x="60" y="5787"/>
                  </a:cubicBezTo>
                  <a:close/>
                  <a:moveTo>
                    <a:pt x="5977" y="5656"/>
                  </a:moveTo>
                  <a:lnTo>
                    <a:pt x="5977" y="6644"/>
                  </a:lnTo>
                  <a:cubicBezTo>
                    <a:pt x="5977" y="6680"/>
                    <a:pt x="5977" y="6739"/>
                    <a:pt x="6013" y="6787"/>
                  </a:cubicBezTo>
                  <a:cubicBezTo>
                    <a:pt x="6096" y="6966"/>
                    <a:pt x="6085" y="7144"/>
                    <a:pt x="6085" y="7335"/>
                  </a:cubicBezTo>
                  <a:lnTo>
                    <a:pt x="6085" y="10014"/>
                  </a:lnTo>
                  <a:cubicBezTo>
                    <a:pt x="6085" y="10133"/>
                    <a:pt x="6061" y="10276"/>
                    <a:pt x="6132" y="10371"/>
                  </a:cubicBezTo>
                  <a:cubicBezTo>
                    <a:pt x="6227" y="10418"/>
                    <a:pt x="6323" y="10395"/>
                    <a:pt x="6430" y="10359"/>
                  </a:cubicBezTo>
                  <a:cubicBezTo>
                    <a:pt x="6537" y="10335"/>
                    <a:pt x="6656" y="10287"/>
                    <a:pt x="6751" y="10287"/>
                  </a:cubicBezTo>
                  <a:cubicBezTo>
                    <a:pt x="7132" y="10287"/>
                    <a:pt x="7454" y="10121"/>
                    <a:pt x="7728" y="10037"/>
                  </a:cubicBezTo>
                  <a:cubicBezTo>
                    <a:pt x="7823" y="9883"/>
                    <a:pt x="7906" y="9764"/>
                    <a:pt x="7990" y="9656"/>
                  </a:cubicBezTo>
                  <a:cubicBezTo>
                    <a:pt x="8168" y="9418"/>
                    <a:pt x="8347" y="9180"/>
                    <a:pt x="8466" y="8894"/>
                  </a:cubicBezTo>
                  <a:cubicBezTo>
                    <a:pt x="8537" y="8704"/>
                    <a:pt x="8621" y="8513"/>
                    <a:pt x="8704" y="8323"/>
                  </a:cubicBezTo>
                  <a:cubicBezTo>
                    <a:pt x="8775" y="8156"/>
                    <a:pt x="8823" y="8001"/>
                    <a:pt x="8823" y="7811"/>
                  </a:cubicBezTo>
                  <a:lnTo>
                    <a:pt x="8823" y="5954"/>
                  </a:lnTo>
                  <a:cubicBezTo>
                    <a:pt x="8823" y="5870"/>
                    <a:pt x="8811" y="5763"/>
                    <a:pt x="8799" y="5656"/>
                  </a:cubicBezTo>
                  <a:cubicBezTo>
                    <a:pt x="8716" y="5644"/>
                    <a:pt x="8656" y="5632"/>
                    <a:pt x="8597" y="5632"/>
                  </a:cubicBezTo>
                  <a:cubicBezTo>
                    <a:pt x="7918" y="5584"/>
                    <a:pt x="6323" y="5608"/>
                    <a:pt x="5977" y="5656"/>
                  </a:cubicBezTo>
                  <a:close/>
                  <a:moveTo>
                    <a:pt x="2703" y="5751"/>
                  </a:moveTo>
                  <a:cubicBezTo>
                    <a:pt x="2656" y="6025"/>
                    <a:pt x="2656" y="6311"/>
                    <a:pt x="2703" y="6596"/>
                  </a:cubicBezTo>
                  <a:cubicBezTo>
                    <a:pt x="2763" y="6894"/>
                    <a:pt x="2858" y="7180"/>
                    <a:pt x="2882" y="7454"/>
                  </a:cubicBezTo>
                  <a:cubicBezTo>
                    <a:pt x="2917" y="7716"/>
                    <a:pt x="3001" y="7930"/>
                    <a:pt x="3120" y="8156"/>
                  </a:cubicBezTo>
                  <a:lnTo>
                    <a:pt x="3394" y="8692"/>
                  </a:lnTo>
                  <a:cubicBezTo>
                    <a:pt x="3477" y="8906"/>
                    <a:pt x="3620" y="9085"/>
                    <a:pt x="3775" y="9228"/>
                  </a:cubicBezTo>
                  <a:cubicBezTo>
                    <a:pt x="3870" y="9323"/>
                    <a:pt x="3953" y="9406"/>
                    <a:pt x="4013" y="9514"/>
                  </a:cubicBezTo>
                  <a:cubicBezTo>
                    <a:pt x="4120" y="9692"/>
                    <a:pt x="4251" y="9823"/>
                    <a:pt x="4430" y="9930"/>
                  </a:cubicBezTo>
                  <a:cubicBezTo>
                    <a:pt x="4489" y="9954"/>
                    <a:pt x="4537" y="9990"/>
                    <a:pt x="4584" y="10049"/>
                  </a:cubicBezTo>
                  <a:cubicBezTo>
                    <a:pt x="4775" y="10299"/>
                    <a:pt x="5061" y="10347"/>
                    <a:pt x="5346" y="10395"/>
                  </a:cubicBezTo>
                  <a:cubicBezTo>
                    <a:pt x="5406" y="10406"/>
                    <a:pt x="5465" y="10371"/>
                    <a:pt x="5501" y="10359"/>
                  </a:cubicBezTo>
                  <a:cubicBezTo>
                    <a:pt x="5525" y="10299"/>
                    <a:pt x="5537" y="10276"/>
                    <a:pt x="5537" y="10228"/>
                  </a:cubicBezTo>
                  <a:cubicBezTo>
                    <a:pt x="5537" y="9240"/>
                    <a:pt x="5537" y="8263"/>
                    <a:pt x="5525" y="7275"/>
                  </a:cubicBezTo>
                  <a:cubicBezTo>
                    <a:pt x="5525" y="7192"/>
                    <a:pt x="5525" y="7097"/>
                    <a:pt x="5477" y="7025"/>
                  </a:cubicBezTo>
                  <a:cubicBezTo>
                    <a:pt x="5406" y="6858"/>
                    <a:pt x="5406" y="6680"/>
                    <a:pt x="5406" y="6525"/>
                  </a:cubicBezTo>
                  <a:lnTo>
                    <a:pt x="5406" y="5846"/>
                  </a:lnTo>
                  <a:cubicBezTo>
                    <a:pt x="5406" y="5775"/>
                    <a:pt x="5370" y="5715"/>
                    <a:pt x="5358" y="5632"/>
                  </a:cubicBezTo>
                  <a:lnTo>
                    <a:pt x="4965" y="5632"/>
                  </a:lnTo>
                  <a:lnTo>
                    <a:pt x="3584" y="5632"/>
                  </a:lnTo>
                  <a:cubicBezTo>
                    <a:pt x="3298" y="5596"/>
                    <a:pt x="3001" y="5644"/>
                    <a:pt x="2703" y="5751"/>
                  </a:cubicBezTo>
                  <a:close/>
                  <a:moveTo>
                    <a:pt x="5965" y="572"/>
                  </a:moveTo>
                  <a:cubicBezTo>
                    <a:pt x="5954" y="631"/>
                    <a:pt x="5918" y="643"/>
                    <a:pt x="5942" y="667"/>
                  </a:cubicBezTo>
                  <a:cubicBezTo>
                    <a:pt x="5954" y="2084"/>
                    <a:pt x="5965" y="3501"/>
                    <a:pt x="6001" y="4930"/>
                  </a:cubicBezTo>
                  <a:cubicBezTo>
                    <a:pt x="6001" y="4953"/>
                    <a:pt x="6013" y="5001"/>
                    <a:pt x="6025" y="5037"/>
                  </a:cubicBezTo>
                  <a:cubicBezTo>
                    <a:pt x="6025" y="5049"/>
                    <a:pt x="6037" y="5049"/>
                    <a:pt x="6061" y="5072"/>
                  </a:cubicBezTo>
                  <a:cubicBezTo>
                    <a:pt x="6108" y="5072"/>
                    <a:pt x="6192" y="5108"/>
                    <a:pt x="6263" y="5108"/>
                  </a:cubicBezTo>
                  <a:lnTo>
                    <a:pt x="8501" y="5108"/>
                  </a:lnTo>
                  <a:cubicBezTo>
                    <a:pt x="8573" y="5108"/>
                    <a:pt x="8632" y="5072"/>
                    <a:pt x="8740" y="5061"/>
                  </a:cubicBezTo>
                  <a:cubicBezTo>
                    <a:pt x="8680" y="4656"/>
                    <a:pt x="8775" y="4263"/>
                    <a:pt x="8644" y="3870"/>
                  </a:cubicBezTo>
                  <a:cubicBezTo>
                    <a:pt x="8632" y="3810"/>
                    <a:pt x="8632" y="3751"/>
                    <a:pt x="8632" y="3691"/>
                  </a:cubicBezTo>
                  <a:cubicBezTo>
                    <a:pt x="8597" y="3513"/>
                    <a:pt x="8597" y="3346"/>
                    <a:pt x="8549" y="3167"/>
                  </a:cubicBezTo>
                  <a:cubicBezTo>
                    <a:pt x="8454" y="2798"/>
                    <a:pt x="8335" y="2441"/>
                    <a:pt x="8204" y="2072"/>
                  </a:cubicBezTo>
                  <a:cubicBezTo>
                    <a:pt x="8168" y="1977"/>
                    <a:pt x="8109" y="1894"/>
                    <a:pt x="8061" y="1798"/>
                  </a:cubicBezTo>
                  <a:cubicBezTo>
                    <a:pt x="7966" y="1608"/>
                    <a:pt x="7847" y="1417"/>
                    <a:pt x="7739" y="1203"/>
                  </a:cubicBezTo>
                  <a:cubicBezTo>
                    <a:pt x="7644" y="1012"/>
                    <a:pt x="7513" y="881"/>
                    <a:pt x="7311" y="822"/>
                  </a:cubicBezTo>
                  <a:cubicBezTo>
                    <a:pt x="7013" y="727"/>
                    <a:pt x="6716" y="643"/>
                    <a:pt x="6418" y="584"/>
                  </a:cubicBezTo>
                  <a:cubicBezTo>
                    <a:pt x="6251" y="536"/>
                    <a:pt x="6120" y="572"/>
                    <a:pt x="5965" y="572"/>
                  </a:cubicBezTo>
                  <a:close/>
                  <a:moveTo>
                    <a:pt x="5382" y="5072"/>
                  </a:moveTo>
                  <a:cubicBezTo>
                    <a:pt x="5406" y="3608"/>
                    <a:pt x="5430" y="2155"/>
                    <a:pt x="5442" y="715"/>
                  </a:cubicBezTo>
                  <a:cubicBezTo>
                    <a:pt x="5442" y="703"/>
                    <a:pt x="5430" y="703"/>
                    <a:pt x="5430" y="691"/>
                  </a:cubicBezTo>
                  <a:cubicBezTo>
                    <a:pt x="5430" y="667"/>
                    <a:pt x="5418" y="667"/>
                    <a:pt x="5394" y="643"/>
                  </a:cubicBezTo>
                  <a:cubicBezTo>
                    <a:pt x="5275" y="631"/>
                    <a:pt x="5144" y="631"/>
                    <a:pt x="5013" y="667"/>
                  </a:cubicBezTo>
                  <a:cubicBezTo>
                    <a:pt x="4918" y="703"/>
                    <a:pt x="4846" y="715"/>
                    <a:pt x="4763" y="727"/>
                  </a:cubicBezTo>
                  <a:cubicBezTo>
                    <a:pt x="4310" y="822"/>
                    <a:pt x="3953" y="1048"/>
                    <a:pt x="3668" y="1405"/>
                  </a:cubicBezTo>
                  <a:cubicBezTo>
                    <a:pt x="3584" y="1524"/>
                    <a:pt x="3489" y="1643"/>
                    <a:pt x="3394" y="1739"/>
                  </a:cubicBezTo>
                  <a:cubicBezTo>
                    <a:pt x="3227" y="1953"/>
                    <a:pt x="3072" y="2155"/>
                    <a:pt x="3096" y="2441"/>
                  </a:cubicBezTo>
                  <a:cubicBezTo>
                    <a:pt x="3096" y="2513"/>
                    <a:pt x="3096" y="2608"/>
                    <a:pt x="3048" y="2644"/>
                  </a:cubicBezTo>
                  <a:cubicBezTo>
                    <a:pt x="2858" y="2941"/>
                    <a:pt x="2882" y="3287"/>
                    <a:pt x="2798" y="3620"/>
                  </a:cubicBezTo>
                  <a:cubicBezTo>
                    <a:pt x="2715" y="3929"/>
                    <a:pt x="2703" y="4263"/>
                    <a:pt x="2679" y="4572"/>
                  </a:cubicBezTo>
                  <a:cubicBezTo>
                    <a:pt x="2656" y="4763"/>
                    <a:pt x="2632" y="4953"/>
                    <a:pt x="2703" y="5168"/>
                  </a:cubicBezTo>
                  <a:cubicBezTo>
                    <a:pt x="3596" y="5013"/>
                    <a:pt x="4477" y="5156"/>
                    <a:pt x="5382" y="5072"/>
                  </a:cubicBezTo>
                  <a:close/>
                  <a:moveTo>
                    <a:pt x="8644" y="9692"/>
                  </a:moveTo>
                  <a:cubicBezTo>
                    <a:pt x="8871" y="9537"/>
                    <a:pt x="9037" y="9418"/>
                    <a:pt x="9216" y="9335"/>
                  </a:cubicBezTo>
                  <a:cubicBezTo>
                    <a:pt x="9418" y="9228"/>
                    <a:pt x="9597" y="9061"/>
                    <a:pt x="9752" y="8882"/>
                  </a:cubicBezTo>
                  <a:cubicBezTo>
                    <a:pt x="9966" y="8609"/>
                    <a:pt x="10192" y="8323"/>
                    <a:pt x="10442" y="8073"/>
                  </a:cubicBezTo>
                  <a:cubicBezTo>
                    <a:pt x="10490" y="8025"/>
                    <a:pt x="10526" y="7966"/>
                    <a:pt x="10549" y="7906"/>
                  </a:cubicBezTo>
                  <a:cubicBezTo>
                    <a:pt x="10657" y="7728"/>
                    <a:pt x="10764" y="7561"/>
                    <a:pt x="10847" y="7382"/>
                  </a:cubicBezTo>
                  <a:cubicBezTo>
                    <a:pt x="10942" y="7192"/>
                    <a:pt x="11026" y="7001"/>
                    <a:pt x="11085" y="6799"/>
                  </a:cubicBezTo>
                  <a:cubicBezTo>
                    <a:pt x="11133" y="6656"/>
                    <a:pt x="11157" y="6489"/>
                    <a:pt x="11192" y="6323"/>
                  </a:cubicBezTo>
                  <a:cubicBezTo>
                    <a:pt x="11240" y="6120"/>
                    <a:pt x="11252" y="5930"/>
                    <a:pt x="11180" y="5704"/>
                  </a:cubicBezTo>
                  <a:cubicBezTo>
                    <a:pt x="10561" y="5668"/>
                    <a:pt x="9954" y="5715"/>
                    <a:pt x="9347" y="5668"/>
                  </a:cubicBezTo>
                  <a:cubicBezTo>
                    <a:pt x="9347" y="5823"/>
                    <a:pt x="9335" y="5942"/>
                    <a:pt x="9335" y="6061"/>
                  </a:cubicBezTo>
                  <a:lnTo>
                    <a:pt x="9335" y="7870"/>
                  </a:lnTo>
                  <a:cubicBezTo>
                    <a:pt x="9335" y="8025"/>
                    <a:pt x="9311" y="8168"/>
                    <a:pt x="9252" y="8311"/>
                  </a:cubicBezTo>
                  <a:cubicBezTo>
                    <a:pt x="9061" y="8763"/>
                    <a:pt x="8871" y="9204"/>
                    <a:pt x="8644" y="9692"/>
                  </a:cubicBezTo>
                  <a:close/>
                  <a:moveTo>
                    <a:pt x="11133" y="5168"/>
                  </a:moveTo>
                  <a:lnTo>
                    <a:pt x="11133" y="5001"/>
                  </a:lnTo>
                  <a:cubicBezTo>
                    <a:pt x="11133" y="4953"/>
                    <a:pt x="11121" y="4894"/>
                    <a:pt x="11121" y="4858"/>
                  </a:cubicBezTo>
                  <a:cubicBezTo>
                    <a:pt x="11073" y="4334"/>
                    <a:pt x="10954" y="3822"/>
                    <a:pt x="10585" y="3418"/>
                  </a:cubicBezTo>
                  <a:cubicBezTo>
                    <a:pt x="10561" y="3406"/>
                    <a:pt x="10549" y="3382"/>
                    <a:pt x="10537" y="3370"/>
                  </a:cubicBezTo>
                  <a:cubicBezTo>
                    <a:pt x="10192" y="2858"/>
                    <a:pt x="9847" y="2346"/>
                    <a:pt x="9359" y="2001"/>
                  </a:cubicBezTo>
                  <a:lnTo>
                    <a:pt x="9299" y="1941"/>
                  </a:lnTo>
                  <a:cubicBezTo>
                    <a:pt x="9073" y="1679"/>
                    <a:pt x="8775" y="1524"/>
                    <a:pt x="8478" y="1370"/>
                  </a:cubicBezTo>
                  <a:cubicBezTo>
                    <a:pt x="8442" y="1358"/>
                    <a:pt x="8394" y="1310"/>
                    <a:pt x="8359" y="1382"/>
                  </a:cubicBezTo>
                  <a:cubicBezTo>
                    <a:pt x="8454" y="1548"/>
                    <a:pt x="8561" y="1703"/>
                    <a:pt x="8632" y="1882"/>
                  </a:cubicBezTo>
                  <a:cubicBezTo>
                    <a:pt x="8799" y="2322"/>
                    <a:pt x="8930" y="2775"/>
                    <a:pt x="9061" y="3215"/>
                  </a:cubicBezTo>
                  <a:cubicBezTo>
                    <a:pt x="9109" y="3382"/>
                    <a:pt x="9073" y="3572"/>
                    <a:pt x="9133" y="3727"/>
                  </a:cubicBezTo>
                  <a:cubicBezTo>
                    <a:pt x="9240" y="4025"/>
                    <a:pt x="9240" y="4334"/>
                    <a:pt x="9228" y="4644"/>
                  </a:cubicBezTo>
                  <a:cubicBezTo>
                    <a:pt x="9228" y="5108"/>
                    <a:pt x="9347" y="5072"/>
                    <a:pt x="9692" y="5180"/>
                  </a:cubicBezTo>
                  <a:cubicBezTo>
                    <a:pt x="9752" y="5192"/>
                    <a:pt x="9811" y="5192"/>
                    <a:pt x="9871" y="5192"/>
                  </a:cubicBezTo>
                  <a:lnTo>
                    <a:pt x="10883" y="5192"/>
                  </a:lnTo>
                  <a:cubicBezTo>
                    <a:pt x="10954" y="5192"/>
                    <a:pt x="11038" y="5180"/>
                    <a:pt x="11133" y="5168"/>
                  </a:cubicBezTo>
                  <a:close/>
                  <a:moveTo>
                    <a:pt x="3596" y="9883"/>
                  </a:moveTo>
                  <a:cubicBezTo>
                    <a:pt x="3548" y="9692"/>
                    <a:pt x="3429" y="9621"/>
                    <a:pt x="3346" y="9514"/>
                  </a:cubicBezTo>
                  <a:cubicBezTo>
                    <a:pt x="3203" y="9359"/>
                    <a:pt x="3084" y="9192"/>
                    <a:pt x="2977" y="9002"/>
                  </a:cubicBezTo>
                  <a:cubicBezTo>
                    <a:pt x="2822" y="8704"/>
                    <a:pt x="2679" y="8406"/>
                    <a:pt x="2525" y="8097"/>
                  </a:cubicBezTo>
                  <a:cubicBezTo>
                    <a:pt x="2489" y="7990"/>
                    <a:pt x="2429" y="7894"/>
                    <a:pt x="2429" y="7787"/>
                  </a:cubicBezTo>
                  <a:cubicBezTo>
                    <a:pt x="2405" y="7466"/>
                    <a:pt x="2251" y="7192"/>
                    <a:pt x="2275" y="6870"/>
                  </a:cubicBezTo>
                  <a:cubicBezTo>
                    <a:pt x="2167" y="6620"/>
                    <a:pt x="2203" y="6370"/>
                    <a:pt x="2191" y="6096"/>
                  </a:cubicBezTo>
                  <a:cubicBezTo>
                    <a:pt x="2191" y="5977"/>
                    <a:pt x="2215" y="5846"/>
                    <a:pt x="2144" y="5727"/>
                  </a:cubicBezTo>
                  <a:cubicBezTo>
                    <a:pt x="1977" y="5680"/>
                    <a:pt x="1798" y="5668"/>
                    <a:pt x="1632" y="5715"/>
                  </a:cubicBezTo>
                  <a:cubicBezTo>
                    <a:pt x="1370" y="5799"/>
                    <a:pt x="1096" y="5787"/>
                    <a:pt x="834" y="5823"/>
                  </a:cubicBezTo>
                  <a:cubicBezTo>
                    <a:pt x="822" y="5823"/>
                    <a:pt x="786" y="5846"/>
                    <a:pt x="762" y="5882"/>
                  </a:cubicBezTo>
                  <a:cubicBezTo>
                    <a:pt x="727" y="6192"/>
                    <a:pt x="703" y="6501"/>
                    <a:pt x="822" y="6811"/>
                  </a:cubicBezTo>
                  <a:lnTo>
                    <a:pt x="858" y="6989"/>
                  </a:lnTo>
                  <a:cubicBezTo>
                    <a:pt x="893" y="7406"/>
                    <a:pt x="1072" y="7751"/>
                    <a:pt x="1370" y="8037"/>
                  </a:cubicBezTo>
                  <a:cubicBezTo>
                    <a:pt x="1501" y="8156"/>
                    <a:pt x="1620" y="8275"/>
                    <a:pt x="1667" y="8454"/>
                  </a:cubicBezTo>
                  <a:cubicBezTo>
                    <a:pt x="1691" y="8561"/>
                    <a:pt x="1763" y="8621"/>
                    <a:pt x="1846" y="8680"/>
                  </a:cubicBezTo>
                  <a:cubicBezTo>
                    <a:pt x="2144" y="8918"/>
                    <a:pt x="2441" y="9168"/>
                    <a:pt x="2739" y="9406"/>
                  </a:cubicBezTo>
                  <a:cubicBezTo>
                    <a:pt x="2977" y="9621"/>
                    <a:pt x="3239" y="9764"/>
                    <a:pt x="3596" y="9883"/>
                  </a:cubicBezTo>
                  <a:close/>
                  <a:moveTo>
                    <a:pt x="2167" y="5192"/>
                  </a:moveTo>
                  <a:cubicBezTo>
                    <a:pt x="2167" y="4930"/>
                    <a:pt x="2167" y="4703"/>
                    <a:pt x="2191" y="4477"/>
                  </a:cubicBezTo>
                  <a:cubicBezTo>
                    <a:pt x="2203" y="4263"/>
                    <a:pt x="2263" y="4037"/>
                    <a:pt x="2275" y="3810"/>
                  </a:cubicBezTo>
                  <a:cubicBezTo>
                    <a:pt x="2286" y="3620"/>
                    <a:pt x="2286" y="3441"/>
                    <a:pt x="2382" y="3263"/>
                  </a:cubicBezTo>
                  <a:cubicBezTo>
                    <a:pt x="2405" y="3203"/>
                    <a:pt x="2405" y="3144"/>
                    <a:pt x="2405" y="3084"/>
                  </a:cubicBezTo>
                  <a:cubicBezTo>
                    <a:pt x="2405" y="2929"/>
                    <a:pt x="2465" y="2798"/>
                    <a:pt x="2525" y="2667"/>
                  </a:cubicBezTo>
                  <a:cubicBezTo>
                    <a:pt x="2572" y="2560"/>
                    <a:pt x="2632" y="2453"/>
                    <a:pt x="2632" y="2346"/>
                  </a:cubicBezTo>
                  <a:cubicBezTo>
                    <a:pt x="2632" y="2155"/>
                    <a:pt x="2703" y="2001"/>
                    <a:pt x="2798" y="1834"/>
                  </a:cubicBezTo>
                  <a:cubicBezTo>
                    <a:pt x="2810" y="1798"/>
                    <a:pt x="2822" y="1751"/>
                    <a:pt x="2858" y="1655"/>
                  </a:cubicBezTo>
                  <a:cubicBezTo>
                    <a:pt x="2667" y="1786"/>
                    <a:pt x="2501" y="1858"/>
                    <a:pt x="2394" y="2001"/>
                  </a:cubicBezTo>
                  <a:cubicBezTo>
                    <a:pt x="2132" y="2310"/>
                    <a:pt x="1858" y="2620"/>
                    <a:pt x="1632" y="2941"/>
                  </a:cubicBezTo>
                  <a:cubicBezTo>
                    <a:pt x="1501" y="3156"/>
                    <a:pt x="1441" y="3406"/>
                    <a:pt x="1262" y="3584"/>
                  </a:cubicBezTo>
                  <a:cubicBezTo>
                    <a:pt x="1215" y="3632"/>
                    <a:pt x="1215" y="3691"/>
                    <a:pt x="1191" y="3751"/>
                  </a:cubicBezTo>
                  <a:cubicBezTo>
                    <a:pt x="1060" y="4168"/>
                    <a:pt x="905" y="4572"/>
                    <a:pt x="786" y="4989"/>
                  </a:cubicBezTo>
                  <a:cubicBezTo>
                    <a:pt x="762" y="5072"/>
                    <a:pt x="715" y="5168"/>
                    <a:pt x="786" y="5299"/>
                  </a:cubicBezTo>
                  <a:cubicBezTo>
                    <a:pt x="953" y="5311"/>
                    <a:pt x="1143" y="5346"/>
                    <a:pt x="1310" y="5275"/>
                  </a:cubicBezTo>
                  <a:cubicBezTo>
                    <a:pt x="1453" y="5192"/>
                    <a:pt x="1620" y="5180"/>
                    <a:pt x="1786" y="5192"/>
                  </a:cubicBezTo>
                  <a:cubicBezTo>
                    <a:pt x="1905" y="5215"/>
                    <a:pt x="2024" y="5192"/>
                    <a:pt x="2167" y="519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6" name="Google Shape;276;p39"/>
            <p:cNvSpPr/>
            <p:nvPr/>
          </p:nvSpPr>
          <p:spPr>
            <a:xfrm>
              <a:off x="1415950" y="2244750"/>
              <a:ext cx="295875" cy="221775"/>
            </a:xfrm>
            <a:custGeom>
              <a:avLst/>
              <a:gdLst/>
              <a:ahLst/>
              <a:cxnLst/>
              <a:rect l="l" t="t" r="r" b="b"/>
              <a:pathLst>
                <a:path w="11835" h="8871" extrusionOk="0">
                  <a:moveTo>
                    <a:pt x="10704" y="5858"/>
                  </a:moveTo>
                  <a:cubicBezTo>
                    <a:pt x="10918" y="5763"/>
                    <a:pt x="11097" y="5692"/>
                    <a:pt x="11287" y="5620"/>
                  </a:cubicBezTo>
                  <a:cubicBezTo>
                    <a:pt x="11466" y="5549"/>
                    <a:pt x="11561" y="5370"/>
                    <a:pt x="11752" y="5335"/>
                  </a:cubicBezTo>
                  <a:cubicBezTo>
                    <a:pt x="11835" y="5394"/>
                    <a:pt x="11823" y="5465"/>
                    <a:pt x="11811" y="5549"/>
                  </a:cubicBezTo>
                  <a:cubicBezTo>
                    <a:pt x="11775" y="5763"/>
                    <a:pt x="11763" y="5989"/>
                    <a:pt x="11692" y="6204"/>
                  </a:cubicBezTo>
                  <a:cubicBezTo>
                    <a:pt x="11632" y="6382"/>
                    <a:pt x="11585" y="6549"/>
                    <a:pt x="11585" y="6739"/>
                  </a:cubicBezTo>
                  <a:cubicBezTo>
                    <a:pt x="11585" y="6799"/>
                    <a:pt x="11573" y="6859"/>
                    <a:pt x="11537" y="6918"/>
                  </a:cubicBezTo>
                  <a:cubicBezTo>
                    <a:pt x="11442" y="7156"/>
                    <a:pt x="11418" y="7394"/>
                    <a:pt x="11418" y="7644"/>
                  </a:cubicBezTo>
                  <a:cubicBezTo>
                    <a:pt x="11406" y="8037"/>
                    <a:pt x="11371" y="8430"/>
                    <a:pt x="11347" y="8811"/>
                  </a:cubicBezTo>
                  <a:cubicBezTo>
                    <a:pt x="11109" y="8871"/>
                    <a:pt x="11001" y="8668"/>
                    <a:pt x="10847" y="8597"/>
                  </a:cubicBezTo>
                  <a:cubicBezTo>
                    <a:pt x="10680" y="8513"/>
                    <a:pt x="10513" y="8418"/>
                    <a:pt x="10323" y="8311"/>
                  </a:cubicBezTo>
                  <a:cubicBezTo>
                    <a:pt x="10287" y="8240"/>
                    <a:pt x="10228" y="8144"/>
                    <a:pt x="10192" y="8037"/>
                  </a:cubicBezTo>
                  <a:cubicBezTo>
                    <a:pt x="9906" y="7942"/>
                    <a:pt x="9608" y="7823"/>
                    <a:pt x="9323" y="7716"/>
                  </a:cubicBezTo>
                  <a:cubicBezTo>
                    <a:pt x="9061" y="7609"/>
                    <a:pt x="8775" y="7490"/>
                    <a:pt x="8501" y="7394"/>
                  </a:cubicBezTo>
                  <a:cubicBezTo>
                    <a:pt x="8549" y="7240"/>
                    <a:pt x="8656" y="7168"/>
                    <a:pt x="8763" y="7109"/>
                  </a:cubicBezTo>
                  <a:cubicBezTo>
                    <a:pt x="8846" y="7049"/>
                    <a:pt x="8918" y="7001"/>
                    <a:pt x="9013" y="6942"/>
                  </a:cubicBezTo>
                  <a:cubicBezTo>
                    <a:pt x="9287" y="6739"/>
                    <a:pt x="9358" y="6442"/>
                    <a:pt x="9180" y="6144"/>
                  </a:cubicBezTo>
                  <a:cubicBezTo>
                    <a:pt x="9073" y="5942"/>
                    <a:pt x="8954" y="5751"/>
                    <a:pt x="8894" y="5549"/>
                  </a:cubicBezTo>
                  <a:cubicBezTo>
                    <a:pt x="8823" y="5323"/>
                    <a:pt x="8620" y="5192"/>
                    <a:pt x="8525" y="4989"/>
                  </a:cubicBezTo>
                  <a:cubicBezTo>
                    <a:pt x="8418" y="4811"/>
                    <a:pt x="8358" y="4608"/>
                    <a:pt x="8144" y="4501"/>
                  </a:cubicBezTo>
                  <a:cubicBezTo>
                    <a:pt x="8108" y="4477"/>
                    <a:pt x="8072" y="4418"/>
                    <a:pt x="8025" y="4370"/>
                  </a:cubicBezTo>
                  <a:cubicBezTo>
                    <a:pt x="7870" y="4156"/>
                    <a:pt x="7691" y="3965"/>
                    <a:pt x="7465" y="3846"/>
                  </a:cubicBezTo>
                  <a:cubicBezTo>
                    <a:pt x="7430" y="3834"/>
                    <a:pt x="7406" y="3799"/>
                    <a:pt x="7370" y="3787"/>
                  </a:cubicBezTo>
                  <a:cubicBezTo>
                    <a:pt x="7025" y="3525"/>
                    <a:pt x="6715" y="3227"/>
                    <a:pt x="6358" y="2989"/>
                  </a:cubicBezTo>
                  <a:cubicBezTo>
                    <a:pt x="6120" y="2822"/>
                    <a:pt x="5870" y="2656"/>
                    <a:pt x="5584" y="2572"/>
                  </a:cubicBezTo>
                  <a:cubicBezTo>
                    <a:pt x="5382" y="2513"/>
                    <a:pt x="5191" y="2394"/>
                    <a:pt x="4977" y="2310"/>
                  </a:cubicBezTo>
                  <a:cubicBezTo>
                    <a:pt x="4608" y="2179"/>
                    <a:pt x="4215" y="2060"/>
                    <a:pt x="3846" y="1941"/>
                  </a:cubicBezTo>
                  <a:cubicBezTo>
                    <a:pt x="3774" y="1917"/>
                    <a:pt x="3691" y="1894"/>
                    <a:pt x="3631" y="1870"/>
                  </a:cubicBezTo>
                  <a:cubicBezTo>
                    <a:pt x="3500" y="1810"/>
                    <a:pt x="3358" y="1775"/>
                    <a:pt x="3203" y="1775"/>
                  </a:cubicBezTo>
                  <a:cubicBezTo>
                    <a:pt x="3012" y="1775"/>
                    <a:pt x="2834" y="1775"/>
                    <a:pt x="2655" y="1703"/>
                  </a:cubicBezTo>
                  <a:cubicBezTo>
                    <a:pt x="2584" y="1679"/>
                    <a:pt x="2512" y="1679"/>
                    <a:pt x="2429" y="1679"/>
                  </a:cubicBezTo>
                  <a:cubicBezTo>
                    <a:pt x="1834" y="1656"/>
                    <a:pt x="1238" y="1644"/>
                    <a:pt x="643" y="1644"/>
                  </a:cubicBezTo>
                  <a:cubicBezTo>
                    <a:pt x="512" y="1644"/>
                    <a:pt x="381" y="1644"/>
                    <a:pt x="262" y="1632"/>
                  </a:cubicBezTo>
                  <a:cubicBezTo>
                    <a:pt x="0" y="1298"/>
                    <a:pt x="0" y="941"/>
                    <a:pt x="24" y="572"/>
                  </a:cubicBezTo>
                  <a:cubicBezTo>
                    <a:pt x="36" y="322"/>
                    <a:pt x="333" y="72"/>
                    <a:pt x="619" y="36"/>
                  </a:cubicBezTo>
                  <a:cubicBezTo>
                    <a:pt x="762" y="24"/>
                    <a:pt x="917" y="24"/>
                    <a:pt x="1060" y="24"/>
                  </a:cubicBezTo>
                  <a:cubicBezTo>
                    <a:pt x="1476" y="24"/>
                    <a:pt x="1905" y="1"/>
                    <a:pt x="2322" y="24"/>
                  </a:cubicBezTo>
                  <a:cubicBezTo>
                    <a:pt x="2608" y="36"/>
                    <a:pt x="2893" y="84"/>
                    <a:pt x="3179" y="108"/>
                  </a:cubicBezTo>
                  <a:cubicBezTo>
                    <a:pt x="3393" y="143"/>
                    <a:pt x="3608" y="251"/>
                    <a:pt x="3834" y="167"/>
                  </a:cubicBezTo>
                  <a:cubicBezTo>
                    <a:pt x="4322" y="346"/>
                    <a:pt x="4870" y="251"/>
                    <a:pt x="5346" y="489"/>
                  </a:cubicBezTo>
                  <a:cubicBezTo>
                    <a:pt x="5596" y="608"/>
                    <a:pt x="5870" y="703"/>
                    <a:pt x="6120" y="846"/>
                  </a:cubicBezTo>
                  <a:cubicBezTo>
                    <a:pt x="6191" y="870"/>
                    <a:pt x="6251" y="941"/>
                    <a:pt x="6334" y="989"/>
                  </a:cubicBezTo>
                  <a:cubicBezTo>
                    <a:pt x="6429" y="1084"/>
                    <a:pt x="6548" y="1144"/>
                    <a:pt x="6691" y="1167"/>
                  </a:cubicBezTo>
                  <a:cubicBezTo>
                    <a:pt x="6763" y="1179"/>
                    <a:pt x="6846" y="1239"/>
                    <a:pt x="6906" y="1286"/>
                  </a:cubicBezTo>
                  <a:cubicBezTo>
                    <a:pt x="7144" y="1465"/>
                    <a:pt x="7370" y="1679"/>
                    <a:pt x="7596" y="1858"/>
                  </a:cubicBezTo>
                  <a:cubicBezTo>
                    <a:pt x="7703" y="1941"/>
                    <a:pt x="7799" y="2013"/>
                    <a:pt x="7882" y="2156"/>
                  </a:cubicBezTo>
                  <a:cubicBezTo>
                    <a:pt x="7918" y="2227"/>
                    <a:pt x="7977" y="2298"/>
                    <a:pt x="8061" y="2334"/>
                  </a:cubicBezTo>
                  <a:cubicBezTo>
                    <a:pt x="8215" y="2418"/>
                    <a:pt x="8334" y="2548"/>
                    <a:pt x="8442" y="2715"/>
                  </a:cubicBezTo>
                  <a:cubicBezTo>
                    <a:pt x="8501" y="2810"/>
                    <a:pt x="8573" y="2894"/>
                    <a:pt x="8656" y="2965"/>
                  </a:cubicBezTo>
                  <a:cubicBezTo>
                    <a:pt x="8727" y="3060"/>
                    <a:pt x="8787" y="3144"/>
                    <a:pt x="8858" y="3227"/>
                  </a:cubicBezTo>
                  <a:cubicBezTo>
                    <a:pt x="8930" y="3310"/>
                    <a:pt x="8989" y="3406"/>
                    <a:pt x="9085" y="3465"/>
                  </a:cubicBezTo>
                  <a:cubicBezTo>
                    <a:pt x="9227" y="3561"/>
                    <a:pt x="9335" y="3703"/>
                    <a:pt x="9442" y="3834"/>
                  </a:cubicBezTo>
                  <a:cubicBezTo>
                    <a:pt x="9727" y="4192"/>
                    <a:pt x="9870" y="4608"/>
                    <a:pt x="10120" y="4977"/>
                  </a:cubicBezTo>
                  <a:cubicBezTo>
                    <a:pt x="10335" y="5251"/>
                    <a:pt x="10501" y="5525"/>
                    <a:pt x="10704" y="5858"/>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7" name="Google Shape;277;p39"/>
            <p:cNvSpPr/>
            <p:nvPr/>
          </p:nvSpPr>
          <p:spPr>
            <a:xfrm>
              <a:off x="1400750" y="2233150"/>
              <a:ext cx="320900" cy="251825"/>
            </a:xfrm>
            <a:custGeom>
              <a:avLst/>
              <a:gdLst/>
              <a:ahLst/>
              <a:cxnLst/>
              <a:rect l="l" t="t" r="r" b="b"/>
              <a:pathLst>
                <a:path w="12836" h="10073" extrusionOk="0">
                  <a:moveTo>
                    <a:pt x="513" y="2560"/>
                  </a:moveTo>
                  <a:cubicBezTo>
                    <a:pt x="275" y="2346"/>
                    <a:pt x="275" y="2048"/>
                    <a:pt x="191" y="1786"/>
                  </a:cubicBezTo>
                  <a:cubicBezTo>
                    <a:pt x="120" y="1500"/>
                    <a:pt x="72" y="1203"/>
                    <a:pt x="37" y="905"/>
                  </a:cubicBezTo>
                  <a:cubicBezTo>
                    <a:pt x="13" y="798"/>
                    <a:pt x="13" y="679"/>
                    <a:pt x="1" y="596"/>
                  </a:cubicBezTo>
                  <a:cubicBezTo>
                    <a:pt x="168" y="417"/>
                    <a:pt x="334" y="274"/>
                    <a:pt x="549" y="203"/>
                  </a:cubicBezTo>
                  <a:cubicBezTo>
                    <a:pt x="703" y="155"/>
                    <a:pt x="834" y="119"/>
                    <a:pt x="989" y="119"/>
                  </a:cubicBezTo>
                  <a:cubicBezTo>
                    <a:pt x="1168" y="119"/>
                    <a:pt x="1358" y="119"/>
                    <a:pt x="1537" y="36"/>
                  </a:cubicBezTo>
                  <a:cubicBezTo>
                    <a:pt x="1620" y="0"/>
                    <a:pt x="1727" y="12"/>
                    <a:pt x="1834" y="12"/>
                  </a:cubicBezTo>
                  <a:cubicBezTo>
                    <a:pt x="2454" y="12"/>
                    <a:pt x="3073" y="12"/>
                    <a:pt x="3692" y="24"/>
                  </a:cubicBezTo>
                  <a:cubicBezTo>
                    <a:pt x="4049" y="36"/>
                    <a:pt x="4406" y="119"/>
                    <a:pt x="4751" y="238"/>
                  </a:cubicBezTo>
                  <a:cubicBezTo>
                    <a:pt x="4870" y="274"/>
                    <a:pt x="4990" y="322"/>
                    <a:pt x="5109" y="310"/>
                  </a:cubicBezTo>
                  <a:cubicBezTo>
                    <a:pt x="5573" y="262"/>
                    <a:pt x="5954" y="441"/>
                    <a:pt x="6359" y="607"/>
                  </a:cubicBezTo>
                  <a:cubicBezTo>
                    <a:pt x="6537" y="679"/>
                    <a:pt x="6704" y="750"/>
                    <a:pt x="6859" y="834"/>
                  </a:cubicBezTo>
                  <a:cubicBezTo>
                    <a:pt x="6906" y="846"/>
                    <a:pt x="6966" y="857"/>
                    <a:pt x="7002" y="893"/>
                  </a:cubicBezTo>
                  <a:cubicBezTo>
                    <a:pt x="7299" y="1191"/>
                    <a:pt x="7740" y="1274"/>
                    <a:pt x="8014" y="1631"/>
                  </a:cubicBezTo>
                  <a:cubicBezTo>
                    <a:pt x="8049" y="1691"/>
                    <a:pt x="8133" y="1727"/>
                    <a:pt x="8192" y="1762"/>
                  </a:cubicBezTo>
                  <a:cubicBezTo>
                    <a:pt x="8430" y="1929"/>
                    <a:pt x="8692" y="2084"/>
                    <a:pt x="8871" y="2334"/>
                  </a:cubicBezTo>
                  <a:cubicBezTo>
                    <a:pt x="8966" y="2453"/>
                    <a:pt x="9109" y="2512"/>
                    <a:pt x="9216" y="2608"/>
                  </a:cubicBezTo>
                  <a:cubicBezTo>
                    <a:pt x="9419" y="2846"/>
                    <a:pt x="9621" y="3108"/>
                    <a:pt x="9823" y="3358"/>
                  </a:cubicBezTo>
                  <a:cubicBezTo>
                    <a:pt x="9883" y="3429"/>
                    <a:pt x="9954" y="3501"/>
                    <a:pt x="10038" y="3560"/>
                  </a:cubicBezTo>
                  <a:cubicBezTo>
                    <a:pt x="10193" y="3679"/>
                    <a:pt x="10335" y="3822"/>
                    <a:pt x="10431" y="4001"/>
                  </a:cubicBezTo>
                  <a:cubicBezTo>
                    <a:pt x="10478" y="4072"/>
                    <a:pt x="10538" y="4132"/>
                    <a:pt x="10585" y="4203"/>
                  </a:cubicBezTo>
                  <a:cubicBezTo>
                    <a:pt x="10788" y="4536"/>
                    <a:pt x="11002" y="4846"/>
                    <a:pt x="11169" y="5191"/>
                  </a:cubicBezTo>
                  <a:cubicBezTo>
                    <a:pt x="11252" y="5346"/>
                    <a:pt x="11288" y="5525"/>
                    <a:pt x="11347" y="5703"/>
                  </a:cubicBezTo>
                  <a:cubicBezTo>
                    <a:pt x="11526" y="5691"/>
                    <a:pt x="11657" y="5644"/>
                    <a:pt x="11764" y="5548"/>
                  </a:cubicBezTo>
                  <a:cubicBezTo>
                    <a:pt x="11943" y="5346"/>
                    <a:pt x="12205" y="5275"/>
                    <a:pt x="12431" y="5156"/>
                  </a:cubicBezTo>
                  <a:cubicBezTo>
                    <a:pt x="12479" y="5132"/>
                    <a:pt x="12550" y="5132"/>
                    <a:pt x="12610" y="5132"/>
                  </a:cubicBezTo>
                  <a:cubicBezTo>
                    <a:pt x="12717" y="5132"/>
                    <a:pt x="12788" y="5203"/>
                    <a:pt x="12800" y="5322"/>
                  </a:cubicBezTo>
                  <a:cubicBezTo>
                    <a:pt x="12812" y="5572"/>
                    <a:pt x="12836" y="5846"/>
                    <a:pt x="12812" y="6096"/>
                  </a:cubicBezTo>
                  <a:cubicBezTo>
                    <a:pt x="12800" y="6346"/>
                    <a:pt x="12741" y="6596"/>
                    <a:pt x="12693" y="6858"/>
                  </a:cubicBezTo>
                  <a:cubicBezTo>
                    <a:pt x="12681" y="6930"/>
                    <a:pt x="12657" y="7001"/>
                    <a:pt x="12657" y="7072"/>
                  </a:cubicBezTo>
                  <a:cubicBezTo>
                    <a:pt x="12681" y="7418"/>
                    <a:pt x="12610" y="7751"/>
                    <a:pt x="12562" y="8073"/>
                  </a:cubicBezTo>
                  <a:cubicBezTo>
                    <a:pt x="12550" y="8204"/>
                    <a:pt x="12538" y="8346"/>
                    <a:pt x="12490" y="8477"/>
                  </a:cubicBezTo>
                  <a:cubicBezTo>
                    <a:pt x="12443" y="8585"/>
                    <a:pt x="12455" y="8704"/>
                    <a:pt x="12443" y="8799"/>
                  </a:cubicBezTo>
                  <a:cubicBezTo>
                    <a:pt x="12431" y="9061"/>
                    <a:pt x="12431" y="9299"/>
                    <a:pt x="12431" y="9549"/>
                  </a:cubicBezTo>
                  <a:cubicBezTo>
                    <a:pt x="12431" y="9668"/>
                    <a:pt x="12383" y="9775"/>
                    <a:pt x="12312" y="9859"/>
                  </a:cubicBezTo>
                  <a:cubicBezTo>
                    <a:pt x="12157" y="10037"/>
                    <a:pt x="11967" y="10073"/>
                    <a:pt x="11788" y="9930"/>
                  </a:cubicBezTo>
                  <a:cubicBezTo>
                    <a:pt x="11705" y="9870"/>
                    <a:pt x="11609" y="9799"/>
                    <a:pt x="11490" y="9787"/>
                  </a:cubicBezTo>
                  <a:cubicBezTo>
                    <a:pt x="11419" y="9775"/>
                    <a:pt x="11347" y="9728"/>
                    <a:pt x="11300" y="9680"/>
                  </a:cubicBezTo>
                  <a:cubicBezTo>
                    <a:pt x="11169" y="9537"/>
                    <a:pt x="10990" y="9442"/>
                    <a:pt x="10812" y="9335"/>
                  </a:cubicBezTo>
                  <a:cubicBezTo>
                    <a:pt x="10752" y="9299"/>
                    <a:pt x="10657" y="9275"/>
                    <a:pt x="10609" y="9216"/>
                  </a:cubicBezTo>
                  <a:cubicBezTo>
                    <a:pt x="10466" y="9013"/>
                    <a:pt x="10240" y="8942"/>
                    <a:pt x="10014" y="8847"/>
                  </a:cubicBezTo>
                  <a:cubicBezTo>
                    <a:pt x="9681" y="8716"/>
                    <a:pt x="9347" y="8525"/>
                    <a:pt x="8978" y="8442"/>
                  </a:cubicBezTo>
                  <a:cubicBezTo>
                    <a:pt x="8788" y="8406"/>
                    <a:pt x="8609" y="8263"/>
                    <a:pt x="8407" y="8168"/>
                  </a:cubicBezTo>
                  <a:cubicBezTo>
                    <a:pt x="8311" y="8108"/>
                    <a:pt x="8276" y="7930"/>
                    <a:pt x="8347" y="7787"/>
                  </a:cubicBezTo>
                  <a:cubicBezTo>
                    <a:pt x="8442" y="7644"/>
                    <a:pt x="8550" y="7513"/>
                    <a:pt x="8669" y="7370"/>
                  </a:cubicBezTo>
                  <a:cubicBezTo>
                    <a:pt x="8764" y="7251"/>
                    <a:pt x="8883" y="7156"/>
                    <a:pt x="9061" y="7120"/>
                  </a:cubicBezTo>
                  <a:cubicBezTo>
                    <a:pt x="9145" y="7108"/>
                    <a:pt x="9204" y="7049"/>
                    <a:pt x="9276" y="7001"/>
                  </a:cubicBezTo>
                  <a:cubicBezTo>
                    <a:pt x="9240" y="6930"/>
                    <a:pt x="9216" y="6870"/>
                    <a:pt x="9181" y="6811"/>
                  </a:cubicBezTo>
                  <a:cubicBezTo>
                    <a:pt x="9109" y="6644"/>
                    <a:pt x="9026" y="6501"/>
                    <a:pt x="8966" y="6334"/>
                  </a:cubicBezTo>
                  <a:cubicBezTo>
                    <a:pt x="8907" y="6180"/>
                    <a:pt x="8847" y="6037"/>
                    <a:pt x="8728" y="5918"/>
                  </a:cubicBezTo>
                  <a:cubicBezTo>
                    <a:pt x="8669" y="5858"/>
                    <a:pt x="8621" y="5787"/>
                    <a:pt x="8585" y="5691"/>
                  </a:cubicBezTo>
                  <a:cubicBezTo>
                    <a:pt x="8526" y="5560"/>
                    <a:pt x="8442" y="5441"/>
                    <a:pt x="8311" y="5346"/>
                  </a:cubicBezTo>
                  <a:cubicBezTo>
                    <a:pt x="8228" y="5310"/>
                    <a:pt x="8204" y="5215"/>
                    <a:pt x="8145" y="5156"/>
                  </a:cubicBezTo>
                  <a:cubicBezTo>
                    <a:pt x="8073" y="5072"/>
                    <a:pt x="8014" y="4965"/>
                    <a:pt x="7918" y="4906"/>
                  </a:cubicBezTo>
                  <a:cubicBezTo>
                    <a:pt x="7668" y="4727"/>
                    <a:pt x="7442" y="4513"/>
                    <a:pt x="7204" y="4310"/>
                  </a:cubicBezTo>
                  <a:cubicBezTo>
                    <a:pt x="7014" y="4144"/>
                    <a:pt x="6823" y="4013"/>
                    <a:pt x="6609" y="3882"/>
                  </a:cubicBezTo>
                  <a:cubicBezTo>
                    <a:pt x="6418" y="3739"/>
                    <a:pt x="6204" y="3644"/>
                    <a:pt x="6013" y="3489"/>
                  </a:cubicBezTo>
                  <a:cubicBezTo>
                    <a:pt x="5775" y="3310"/>
                    <a:pt x="5490" y="3203"/>
                    <a:pt x="5216" y="3108"/>
                  </a:cubicBezTo>
                  <a:cubicBezTo>
                    <a:pt x="4775" y="2953"/>
                    <a:pt x="4335" y="2822"/>
                    <a:pt x="3906" y="2667"/>
                  </a:cubicBezTo>
                  <a:cubicBezTo>
                    <a:pt x="3882" y="2667"/>
                    <a:pt x="3870" y="2655"/>
                    <a:pt x="3870" y="2655"/>
                  </a:cubicBezTo>
                  <a:cubicBezTo>
                    <a:pt x="3251" y="2631"/>
                    <a:pt x="2620" y="2453"/>
                    <a:pt x="1977" y="2524"/>
                  </a:cubicBezTo>
                  <a:cubicBezTo>
                    <a:pt x="1489" y="2584"/>
                    <a:pt x="989" y="2536"/>
                    <a:pt x="489" y="2572"/>
                  </a:cubicBezTo>
                  <a:cubicBezTo>
                    <a:pt x="560" y="2572"/>
                    <a:pt x="537" y="2572"/>
                    <a:pt x="513" y="2560"/>
                  </a:cubicBezTo>
                  <a:close/>
                  <a:moveTo>
                    <a:pt x="11312" y="6322"/>
                  </a:moveTo>
                  <a:cubicBezTo>
                    <a:pt x="11109" y="5989"/>
                    <a:pt x="10943" y="5715"/>
                    <a:pt x="10752" y="5441"/>
                  </a:cubicBezTo>
                  <a:cubicBezTo>
                    <a:pt x="10502" y="5072"/>
                    <a:pt x="10347" y="4656"/>
                    <a:pt x="10062" y="4298"/>
                  </a:cubicBezTo>
                  <a:cubicBezTo>
                    <a:pt x="9966" y="4167"/>
                    <a:pt x="9859" y="4025"/>
                    <a:pt x="9704" y="3929"/>
                  </a:cubicBezTo>
                  <a:cubicBezTo>
                    <a:pt x="9621" y="3870"/>
                    <a:pt x="9550" y="3774"/>
                    <a:pt x="9490" y="3691"/>
                  </a:cubicBezTo>
                  <a:cubicBezTo>
                    <a:pt x="9407" y="3596"/>
                    <a:pt x="9347" y="3513"/>
                    <a:pt x="9276" y="3429"/>
                  </a:cubicBezTo>
                  <a:cubicBezTo>
                    <a:pt x="9204" y="3346"/>
                    <a:pt x="9133" y="3274"/>
                    <a:pt x="9073" y="3179"/>
                  </a:cubicBezTo>
                  <a:cubicBezTo>
                    <a:pt x="8978" y="3012"/>
                    <a:pt x="8847" y="2882"/>
                    <a:pt x="8680" y="2798"/>
                  </a:cubicBezTo>
                  <a:cubicBezTo>
                    <a:pt x="8609" y="2751"/>
                    <a:pt x="8550" y="2691"/>
                    <a:pt x="8502" y="2620"/>
                  </a:cubicBezTo>
                  <a:cubicBezTo>
                    <a:pt x="8430" y="2477"/>
                    <a:pt x="8323" y="2405"/>
                    <a:pt x="8216" y="2322"/>
                  </a:cubicBezTo>
                  <a:cubicBezTo>
                    <a:pt x="8002" y="2120"/>
                    <a:pt x="7764" y="1929"/>
                    <a:pt x="7537" y="1750"/>
                  </a:cubicBezTo>
                  <a:cubicBezTo>
                    <a:pt x="7478" y="1691"/>
                    <a:pt x="7383" y="1643"/>
                    <a:pt x="7311" y="1631"/>
                  </a:cubicBezTo>
                  <a:cubicBezTo>
                    <a:pt x="7168" y="1608"/>
                    <a:pt x="7061" y="1548"/>
                    <a:pt x="6954" y="1453"/>
                  </a:cubicBezTo>
                  <a:cubicBezTo>
                    <a:pt x="6895" y="1393"/>
                    <a:pt x="6823" y="1334"/>
                    <a:pt x="6752" y="1310"/>
                  </a:cubicBezTo>
                  <a:cubicBezTo>
                    <a:pt x="6490" y="1191"/>
                    <a:pt x="6228" y="1084"/>
                    <a:pt x="5978" y="953"/>
                  </a:cubicBezTo>
                  <a:cubicBezTo>
                    <a:pt x="5502" y="715"/>
                    <a:pt x="4942" y="810"/>
                    <a:pt x="4454" y="631"/>
                  </a:cubicBezTo>
                  <a:cubicBezTo>
                    <a:pt x="4228" y="691"/>
                    <a:pt x="4013" y="596"/>
                    <a:pt x="3799" y="572"/>
                  </a:cubicBezTo>
                  <a:cubicBezTo>
                    <a:pt x="3513" y="548"/>
                    <a:pt x="3239" y="500"/>
                    <a:pt x="2954" y="488"/>
                  </a:cubicBezTo>
                  <a:cubicBezTo>
                    <a:pt x="2537" y="476"/>
                    <a:pt x="2108" y="488"/>
                    <a:pt x="1692" y="488"/>
                  </a:cubicBezTo>
                  <a:cubicBezTo>
                    <a:pt x="1537" y="488"/>
                    <a:pt x="1394" y="488"/>
                    <a:pt x="1239" y="500"/>
                  </a:cubicBezTo>
                  <a:cubicBezTo>
                    <a:pt x="953" y="536"/>
                    <a:pt x="656" y="786"/>
                    <a:pt x="644" y="1036"/>
                  </a:cubicBezTo>
                  <a:cubicBezTo>
                    <a:pt x="632" y="1393"/>
                    <a:pt x="620" y="1750"/>
                    <a:pt x="882" y="2096"/>
                  </a:cubicBezTo>
                  <a:cubicBezTo>
                    <a:pt x="1001" y="2096"/>
                    <a:pt x="1132" y="2108"/>
                    <a:pt x="1275" y="2108"/>
                  </a:cubicBezTo>
                  <a:cubicBezTo>
                    <a:pt x="1870" y="2120"/>
                    <a:pt x="2465" y="2120"/>
                    <a:pt x="3061" y="2143"/>
                  </a:cubicBezTo>
                  <a:cubicBezTo>
                    <a:pt x="3132" y="2143"/>
                    <a:pt x="3204" y="2143"/>
                    <a:pt x="3275" y="2167"/>
                  </a:cubicBezTo>
                  <a:cubicBezTo>
                    <a:pt x="3454" y="2239"/>
                    <a:pt x="3632" y="2239"/>
                    <a:pt x="3835" y="2239"/>
                  </a:cubicBezTo>
                  <a:cubicBezTo>
                    <a:pt x="3978" y="2239"/>
                    <a:pt x="4132" y="2262"/>
                    <a:pt x="4263" y="2334"/>
                  </a:cubicBezTo>
                  <a:cubicBezTo>
                    <a:pt x="4323" y="2358"/>
                    <a:pt x="4394" y="2381"/>
                    <a:pt x="4466" y="2405"/>
                  </a:cubicBezTo>
                  <a:cubicBezTo>
                    <a:pt x="4847" y="2524"/>
                    <a:pt x="5228" y="2643"/>
                    <a:pt x="5597" y="2774"/>
                  </a:cubicBezTo>
                  <a:cubicBezTo>
                    <a:pt x="5811" y="2858"/>
                    <a:pt x="6002" y="2953"/>
                    <a:pt x="6216" y="3036"/>
                  </a:cubicBezTo>
                  <a:cubicBezTo>
                    <a:pt x="6490" y="3120"/>
                    <a:pt x="6752" y="3286"/>
                    <a:pt x="6990" y="3453"/>
                  </a:cubicBezTo>
                  <a:cubicBezTo>
                    <a:pt x="7347" y="3691"/>
                    <a:pt x="7668" y="3989"/>
                    <a:pt x="8002" y="4251"/>
                  </a:cubicBezTo>
                  <a:cubicBezTo>
                    <a:pt x="8026" y="4286"/>
                    <a:pt x="8061" y="4298"/>
                    <a:pt x="8085" y="4310"/>
                  </a:cubicBezTo>
                  <a:cubicBezTo>
                    <a:pt x="8323" y="4441"/>
                    <a:pt x="8502" y="4620"/>
                    <a:pt x="8657" y="4834"/>
                  </a:cubicBezTo>
                  <a:cubicBezTo>
                    <a:pt x="8680" y="4882"/>
                    <a:pt x="8728" y="4953"/>
                    <a:pt x="8776" y="4965"/>
                  </a:cubicBezTo>
                  <a:cubicBezTo>
                    <a:pt x="8978" y="5072"/>
                    <a:pt x="9050" y="5275"/>
                    <a:pt x="9145" y="5453"/>
                  </a:cubicBezTo>
                  <a:cubicBezTo>
                    <a:pt x="9252" y="5656"/>
                    <a:pt x="9442" y="5787"/>
                    <a:pt x="9514" y="6013"/>
                  </a:cubicBezTo>
                  <a:cubicBezTo>
                    <a:pt x="9585" y="6215"/>
                    <a:pt x="9693" y="6406"/>
                    <a:pt x="9800" y="6608"/>
                  </a:cubicBezTo>
                  <a:cubicBezTo>
                    <a:pt x="9966" y="6906"/>
                    <a:pt x="9919" y="7215"/>
                    <a:pt x="9633" y="7406"/>
                  </a:cubicBezTo>
                  <a:cubicBezTo>
                    <a:pt x="9562" y="7465"/>
                    <a:pt x="9466" y="7513"/>
                    <a:pt x="9383" y="7573"/>
                  </a:cubicBezTo>
                  <a:cubicBezTo>
                    <a:pt x="9276" y="7644"/>
                    <a:pt x="9169" y="7704"/>
                    <a:pt x="9133" y="7858"/>
                  </a:cubicBezTo>
                  <a:cubicBezTo>
                    <a:pt x="9395" y="7954"/>
                    <a:pt x="9681" y="8073"/>
                    <a:pt x="9943" y="8180"/>
                  </a:cubicBezTo>
                  <a:cubicBezTo>
                    <a:pt x="10228" y="8299"/>
                    <a:pt x="10526" y="8406"/>
                    <a:pt x="10812" y="8513"/>
                  </a:cubicBezTo>
                  <a:cubicBezTo>
                    <a:pt x="10859" y="8608"/>
                    <a:pt x="10895" y="8704"/>
                    <a:pt x="10943" y="8775"/>
                  </a:cubicBezTo>
                  <a:cubicBezTo>
                    <a:pt x="11133" y="8882"/>
                    <a:pt x="11300" y="8989"/>
                    <a:pt x="11467" y="9061"/>
                  </a:cubicBezTo>
                  <a:cubicBezTo>
                    <a:pt x="11633" y="9132"/>
                    <a:pt x="11728" y="9347"/>
                    <a:pt x="11967" y="9287"/>
                  </a:cubicBezTo>
                  <a:cubicBezTo>
                    <a:pt x="12002" y="8894"/>
                    <a:pt x="12014" y="8489"/>
                    <a:pt x="12050" y="8108"/>
                  </a:cubicBezTo>
                  <a:cubicBezTo>
                    <a:pt x="12062" y="7858"/>
                    <a:pt x="12074" y="7620"/>
                    <a:pt x="12169" y="7382"/>
                  </a:cubicBezTo>
                  <a:cubicBezTo>
                    <a:pt x="12193" y="7323"/>
                    <a:pt x="12205" y="7263"/>
                    <a:pt x="12205" y="7203"/>
                  </a:cubicBezTo>
                  <a:cubicBezTo>
                    <a:pt x="12205" y="7001"/>
                    <a:pt x="12252" y="6846"/>
                    <a:pt x="12312" y="6668"/>
                  </a:cubicBezTo>
                  <a:cubicBezTo>
                    <a:pt x="12383" y="6453"/>
                    <a:pt x="12407" y="6227"/>
                    <a:pt x="12431" y="6013"/>
                  </a:cubicBezTo>
                  <a:cubicBezTo>
                    <a:pt x="12443" y="5953"/>
                    <a:pt x="12467" y="5858"/>
                    <a:pt x="12371" y="5799"/>
                  </a:cubicBezTo>
                  <a:cubicBezTo>
                    <a:pt x="12181" y="5810"/>
                    <a:pt x="12074" y="6013"/>
                    <a:pt x="11907" y="6084"/>
                  </a:cubicBezTo>
                  <a:cubicBezTo>
                    <a:pt x="11705" y="6144"/>
                    <a:pt x="11526" y="6227"/>
                    <a:pt x="11312" y="632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8" name="Google Shape;278;p39"/>
            <p:cNvSpPr/>
            <p:nvPr/>
          </p:nvSpPr>
          <p:spPr>
            <a:xfrm>
              <a:off x="1187350" y="2510850"/>
              <a:ext cx="295875" cy="221775"/>
            </a:xfrm>
            <a:custGeom>
              <a:avLst/>
              <a:gdLst/>
              <a:ahLst/>
              <a:cxnLst/>
              <a:rect l="l" t="t" r="r" b="b"/>
              <a:pathLst>
                <a:path w="11835" h="8871" extrusionOk="0">
                  <a:moveTo>
                    <a:pt x="1131" y="3025"/>
                  </a:moveTo>
                  <a:cubicBezTo>
                    <a:pt x="917" y="3120"/>
                    <a:pt x="738" y="3192"/>
                    <a:pt x="548" y="3263"/>
                  </a:cubicBezTo>
                  <a:cubicBezTo>
                    <a:pt x="369" y="3334"/>
                    <a:pt x="286" y="3513"/>
                    <a:pt x="83" y="3549"/>
                  </a:cubicBezTo>
                  <a:cubicBezTo>
                    <a:pt x="0" y="3489"/>
                    <a:pt x="12" y="3418"/>
                    <a:pt x="24" y="3334"/>
                  </a:cubicBezTo>
                  <a:cubicBezTo>
                    <a:pt x="60" y="3120"/>
                    <a:pt x="71" y="2894"/>
                    <a:pt x="143" y="2680"/>
                  </a:cubicBezTo>
                  <a:cubicBezTo>
                    <a:pt x="202" y="2501"/>
                    <a:pt x="250" y="2322"/>
                    <a:pt x="250" y="2144"/>
                  </a:cubicBezTo>
                  <a:cubicBezTo>
                    <a:pt x="250" y="2084"/>
                    <a:pt x="262" y="2025"/>
                    <a:pt x="298" y="1965"/>
                  </a:cubicBezTo>
                  <a:cubicBezTo>
                    <a:pt x="405" y="1727"/>
                    <a:pt x="417" y="1489"/>
                    <a:pt x="417" y="1239"/>
                  </a:cubicBezTo>
                  <a:cubicBezTo>
                    <a:pt x="429" y="834"/>
                    <a:pt x="464" y="453"/>
                    <a:pt x="488" y="60"/>
                  </a:cubicBezTo>
                  <a:cubicBezTo>
                    <a:pt x="726" y="1"/>
                    <a:pt x="833" y="215"/>
                    <a:pt x="1000" y="286"/>
                  </a:cubicBezTo>
                  <a:cubicBezTo>
                    <a:pt x="1155" y="358"/>
                    <a:pt x="1322" y="465"/>
                    <a:pt x="1512" y="572"/>
                  </a:cubicBezTo>
                  <a:cubicBezTo>
                    <a:pt x="1548" y="644"/>
                    <a:pt x="1607" y="739"/>
                    <a:pt x="1655" y="834"/>
                  </a:cubicBezTo>
                  <a:cubicBezTo>
                    <a:pt x="1929" y="941"/>
                    <a:pt x="2227" y="1060"/>
                    <a:pt x="2512" y="1168"/>
                  </a:cubicBezTo>
                  <a:cubicBezTo>
                    <a:pt x="2786" y="1275"/>
                    <a:pt x="3060" y="1394"/>
                    <a:pt x="3334" y="1489"/>
                  </a:cubicBezTo>
                  <a:cubicBezTo>
                    <a:pt x="3286" y="1644"/>
                    <a:pt x="3179" y="1715"/>
                    <a:pt x="3084" y="1775"/>
                  </a:cubicBezTo>
                  <a:cubicBezTo>
                    <a:pt x="2989" y="1834"/>
                    <a:pt x="2917" y="1882"/>
                    <a:pt x="2822" y="1941"/>
                  </a:cubicBezTo>
                  <a:cubicBezTo>
                    <a:pt x="2548" y="2144"/>
                    <a:pt x="2488" y="2441"/>
                    <a:pt x="2667" y="2739"/>
                  </a:cubicBezTo>
                  <a:cubicBezTo>
                    <a:pt x="2762" y="2942"/>
                    <a:pt x="2881" y="3132"/>
                    <a:pt x="2941" y="3334"/>
                  </a:cubicBezTo>
                  <a:cubicBezTo>
                    <a:pt x="3012" y="3561"/>
                    <a:pt x="3215" y="3692"/>
                    <a:pt x="3310" y="3894"/>
                  </a:cubicBezTo>
                  <a:cubicBezTo>
                    <a:pt x="3417" y="4073"/>
                    <a:pt x="3477" y="4275"/>
                    <a:pt x="3691" y="4382"/>
                  </a:cubicBezTo>
                  <a:cubicBezTo>
                    <a:pt x="3739" y="4406"/>
                    <a:pt x="3762" y="4466"/>
                    <a:pt x="3810" y="4513"/>
                  </a:cubicBezTo>
                  <a:cubicBezTo>
                    <a:pt x="3977" y="4727"/>
                    <a:pt x="4155" y="4918"/>
                    <a:pt x="4370" y="5037"/>
                  </a:cubicBezTo>
                  <a:cubicBezTo>
                    <a:pt x="4405" y="5049"/>
                    <a:pt x="4429" y="5085"/>
                    <a:pt x="4465" y="5097"/>
                  </a:cubicBezTo>
                  <a:cubicBezTo>
                    <a:pt x="4810" y="5359"/>
                    <a:pt x="5120" y="5656"/>
                    <a:pt x="5477" y="5894"/>
                  </a:cubicBezTo>
                  <a:cubicBezTo>
                    <a:pt x="5715" y="6061"/>
                    <a:pt x="5965" y="6228"/>
                    <a:pt x="6251" y="6311"/>
                  </a:cubicBezTo>
                  <a:cubicBezTo>
                    <a:pt x="6453" y="6371"/>
                    <a:pt x="6656" y="6490"/>
                    <a:pt x="6858" y="6573"/>
                  </a:cubicBezTo>
                  <a:cubicBezTo>
                    <a:pt x="7227" y="6704"/>
                    <a:pt x="7620" y="6823"/>
                    <a:pt x="7989" y="6942"/>
                  </a:cubicBezTo>
                  <a:cubicBezTo>
                    <a:pt x="8061" y="6966"/>
                    <a:pt x="8144" y="6990"/>
                    <a:pt x="8203" y="7013"/>
                  </a:cubicBezTo>
                  <a:cubicBezTo>
                    <a:pt x="8334" y="7073"/>
                    <a:pt x="8477" y="7109"/>
                    <a:pt x="8632" y="7109"/>
                  </a:cubicBezTo>
                  <a:cubicBezTo>
                    <a:pt x="8823" y="7109"/>
                    <a:pt x="9001" y="7109"/>
                    <a:pt x="9180" y="7180"/>
                  </a:cubicBezTo>
                  <a:cubicBezTo>
                    <a:pt x="9251" y="7204"/>
                    <a:pt x="9335" y="7204"/>
                    <a:pt x="9406" y="7204"/>
                  </a:cubicBezTo>
                  <a:cubicBezTo>
                    <a:pt x="10001" y="7228"/>
                    <a:pt x="10597" y="7240"/>
                    <a:pt x="11192" y="7240"/>
                  </a:cubicBezTo>
                  <a:cubicBezTo>
                    <a:pt x="11323" y="7240"/>
                    <a:pt x="11454" y="7240"/>
                    <a:pt x="11573" y="7252"/>
                  </a:cubicBezTo>
                  <a:cubicBezTo>
                    <a:pt x="11835" y="7585"/>
                    <a:pt x="11835" y="7942"/>
                    <a:pt x="11811" y="8311"/>
                  </a:cubicBezTo>
                  <a:cubicBezTo>
                    <a:pt x="11799" y="8561"/>
                    <a:pt x="11501" y="8811"/>
                    <a:pt x="11216" y="8847"/>
                  </a:cubicBezTo>
                  <a:cubicBezTo>
                    <a:pt x="11073" y="8859"/>
                    <a:pt x="10918" y="8859"/>
                    <a:pt x="10775" y="8859"/>
                  </a:cubicBezTo>
                  <a:cubicBezTo>
                    <a:pt x="10358" y="8859"/>
                    <a:pt x="9930" y="8871"/>
                    <a:pt x="9513" y="8859"/>
                  </a:cubicBezTo>
                  <a:cubicBezTo>
                    <a:pt x="9227" y="8847"/>
                    <a:pt x="8942" y="8799"/>
                    <a:pt x="8656" y="8776"/>
                  </a:cubicBezTo>
                  <a:cubicBezTo>
                    <a:pt x="8442" y="8740"/>
                    <a:pt x="8227" y="8633"/>
                    <a:pt x="8001" y="8716"/>
                  </a:cubicBezTo>
                  <a:cubicBezTo>
                    <a:pt x="7513" y="8537"/>
                    <a:pt x="6965" y="8633"/>
                    <a:pt x="6489" y="8395"/>
                  </a:cubicBezTo>
                  <a:cubicBezTo>
                    <a:pt x="6239" y="8276"/>
                    <a:pt x="5965" y="8180"/>
                    <a:pt x="5715" y="8037"/>
                  </a:cubicBezTo>
                  <a:cubicBezTo>
                    <a:pt x="5644" y="8014"/>
                    <a:pt x="5584" y="7942"/>
                    <a:pt x="5501" y="7895"/>
                  </a:cubicBezTo>
                  <a:cubicBezTo>
                    <a:pt x="5405" y="7799"/>
                    <a:pt x="5286" y="7740"/>
                    <a:pt x="5144" y="7716"/>
                  </a:cubicBezTo>
                  <a:cubicBezTo>
                    <a:pt x="5072" y="7704"/>
                    <a:pt x="4989" y="7645"/>
                    <a:pt x="4929" y="7597"/>
                  </a:cubicBezTo>
                  <a:cubicBezTo>
                    <a:pt x="4691" y="7406"/>
                    <a:pt x="4465" y="7204"/>
                    <a:pt x="4239" y="7025"/>
                  </a:cubicBezTo>
                  <a:cubicBezTo>
                    <a:pt x="4132" y="6942"/>
                    <a:pt x="4036" y="6871"/>
                    <a:pt x="3953" y="6728"/>
                  </a:cubicBezTo>
                  <a:cubicBezTo>
                    <a:pt x="3917" y="6656"/>
                    <a:pt x="3858" y="6585"/>
                    <a:pt x="3774" y="6549"/>
                  </a:cubicBezTo>
                  <a:cubicBezTo>
                    <a:pt x="3620" y="6466"/>
                    <a:pt x="3500" y="6335"/>
                    <a:pt x="3393" y="6168"/>
                  </a:cubicBezTo>
                  <a:cubicBezTo>
                    <a:pt x="3334" y="6073"/>
                    <a:pt x="3262" y="5990"/>
                    <a:pt x="3179" y="5918"/>
                  </a:cubicBezTo>
                  <a:cubicBezTo>
                    <a:pt x="3108" y="5823"/>
                    <a:pt x="3048" y="5740"/>
                    <a:pt x="2977" y="5656"/>
                  </a:cubicBezTo>
                  <a:cubicBezTo>
                    <a:pt x="2905" y="5573"/>
                    <a:pt x="2846" y="5478"/>
                    <a:pt x="2750" y="5418"/>
                  </a:cubicBezTo>
                  <a:cubicBezTo>
                    <a:pt x="2608" y="5323"/>
                    <a:pt x="2500" y="5180"/>
                    <a:pt x="2393" y="5049"/>
                  </a:cubicBezTo>
                  <a:cubicBezTo>
                    <a:pt x="2107" y="4692"/>
                    <a:pt x="1965" y="4275"/>
                    <a:pt x="1715" y="3906"/>
                  </a:cubicBezTo>
                  <a:cubicBezTo>
                    <a:pt x="1500" y="3632"/>
                    <a:pt x="1334" y="3358"/>
                    <a:pt x="1131" y="3025"/>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9" name="Google Shape;279;p39"/>
            <p:cNvSpPr/>
            <p:nvPr/>
          </p:nvSpPr>
          <p:spPr>
            <a:xfrm>
              <a:off x="1177525" y="2492700"/>
              <a:ext cx="320900" cy="251850"/>
            </a:xfrm>
            <a:custGeom>
              <a:avLst/>
              <a:gdLst/>
              <a:ahLst/>
              <a:cxnLst/>
              <a:rect l="l" t="t" r="r" b="b"/>
              <a:pathLst>
                <a:path w="12836" h="10074" extrusionOk="0">
                  <a:moveTo>
                    <a:pt x="12323" y="7513"/>
                  </a:moveTo>
                  <a:cubicBezTo>
                    <a:pt x="12561" y="7728"/>
                    <a:pt x="12561" y="8025"/>
                    <a:pt x="12645" y="8287"/>
                  </a:cubicBezTo>
                  <a:cubicBezTo>
                    <a:pt x="12716" y="8573"/>
                    <a:pt x="12764" y="8871"/>
                    <a:pt x="12799" y="9168"/>
                  </a:cubicBezTo>
                  <a:cubicBezTo>
                    <a:pt x="12823" y="9275"/>
                    <a:pt x="12823" y="9394"/>
                    <a:pt x="12835" y="9478"/>
                  </a:cubicBezTo>
                  <a:cubicBezTo>
                    <a:pt x="12668" y="9656"/>
                    <a:pt x="12502" y="9799"/>
                    <a:pt x="12287" y="9871"/>
                  </a:cubicBezTo>
                  <a:cubicBezTo>
                    <a:pt x="12133" y="9918"/>
                    <a:pt x="12002" y="9954"/>
                    <a:pt x="11847" y="9954"/>
                  </a:cubicBezTo>
                  <a:cubicBezTo>
                    <a:pt x="11668" y="9954"/>
                    <a:pt x="11478" y="9954"/>
                    <a:pt x="11299" y="10037"/>
                  </a:cubicBezTo>
                  <a:cubicBezTo>
                    <a:pt x="11216" y="10073"/>
                    <a:pt x="11109" y="10061"/>
                    <a:pt x="11002" y="10061"/>
                  </a:cubicBezTo>
                  <a:cubicBezTo>
                    <a:pt x="10382" y="10061"/>
                    <a:pt x="9763" y="10061"/>
                    <a:pt x="9144" y="10049"/>
                  </a:cubicBezTo>
                  <a:cubicBezTo>
                    <a:pt x="8787" y="10025"/>
                    <a:pt x="8430" y="9954"/>
                    <a:pt x="8084" y="9835"/>
                  </a:cubicBezTo>
                  <a:cubicBezTo>
                    <a:pt x="7965" y="9799"/>
                    <a:pt x="7846" y="9752"/>
                    <a:pt x="7727" y="9764"/>
                  </a:cubicBezTo>
                  <a:cubicBezTo>
                    <a:pt x="7287" y="9811"/>
                    <a:pt x="6882" y="9633"/>
                    <a:pt x="6477" y="9466"/>
                  </a:cubicBezTo>
                  <a:cubicBezTo>
                    <a:pt x="6299" y="9394"/>
                    <a:pt x="6132" y="9323"/>
                    <a:pt x="5977" y="9240"/>
                  </a:cubicBezTo>
                  <a:cubicBezTo>
                    <a:pt x="5929" y="9228"/>
                    <a:pt x="5870" y="9216"/>
                    <a:pt x="5834" y="9180"/>
                  </a:cubicBezTo>
                  <a:cubicBezTo>
                    <a:pt x="5537" y="8882"/>
                    <a:pt x="5096" y="8799"/>
                    <a:pt x="4822" y="8442"/>
                  </a:cubicBezTo>
                  <a:cubicBezTo>
                    <a:pt x="4786" y="8382"/>
                    <a:pt x="4703" y="8347"/>
                    <a:pt x="4644" y="8311"/>
                  </a:cubicBezTo>
                  <a:cubicBezTo>
                    <a:pt x="4405" y="8144"/>
                    <a:pt x="4144" y="7990"/>
                    <a:pt x="3965" y="7739"/>
                  </a:cubicBezTo>
                  <a:cubicBezTo>
                    <a:pt x="3870" y="7620"/>
                    <a:pt x="3727" y="7561"/>
                    <a:pt x="3620" y="7454"/>
                  </a:cubicBezTo>
                  <a:cubicBezTo>
                    <a:pt x="3417" y="7216"/>
                    <a:pt x="3215" y="6966"/>
                    <a:pt x="3012" y="6716"/>
                  </a:cubicBezTo>
                  <a:cubicBezTo>
                    <a:pt x="2953" y="6644"/>
                    <a:pt x="2881" y="6561"/>
                    <a:pt x="2798" y="6501"/>
                  </a:cubicBezTo>
                  <a:cubicBezTo>
                    <a:pt x="2643" y="6382"/>
                    <a:pt x="2500" y="6251"/>
                    <a:pt x="2405" y="6073"/>
                  </a:cubicBezTo>
                  <a:cubicBezTo>
                    <a:pt x="2358" y="6001"/>
                    <a:pt x="2298" y="5942"/>
                    <a:pt x="2250" y="5870"/>
                  </a:cubicBezTo>
                  <a:cubicBezTo>
                    <a:pt x="2048" y="5537"/>
                    <a:pt x="1834" y="5227"/>
                    <a:pt x="1667" y="4882"/>
                  </a:cubicBezTo>
                  <a:cubicBezTo>
                    <a:pt x="1584" y="4715"/>
                    <a:pt x="1548" y="4537"/>
                    <a:pt x="1488" y="4358"/>
                  </a:cubicBezTo>
                  <a:cubicBezTo>
                    <a:pt x="1310" y="4382"/>
                    <a:pt x="1179" y="4418"/>
                    <a:pt x="1072" y="4525"/>
                  </a:cubicBezTo>
                  <a:cubicBezTo>
                    <a:pt x="893" y="4715"/>
                    <a:pt x="631" y="4799"/>
                    <a:pt x="405" y="4918"/>
                  </a:cubicBezTo>
                  <a:cubicBezTo>
                    <a:pt x="357" y="4942"/>
                    <a:pt x="286" y="4942"/>
                    <a:pt x="226" y="4942"/>
                  </a:cubicBezTo>
                  <a:cubicBezTo>
                    <a:pt x="119" y="4942"/>
                    <a:pt x="48" y="4870"/>
                    <a:pt x="36" y="4751"/>
                  </a:cubicBezTo>
                  <a:cubicBezTo>
                    <a:pt x="24" y="4501"/>
                    <a:pt x="0" y="4227"/>
                    <a:pt x="24" y="3977"/>
                  </a:cubicBezTo>
                  <a:cubicBezTo>
                    <a:pt x="36" y="3727"/>
                    <a:pt x="95" y="3465"/>
                    <a:pt x="143" y="3215"/>
                  </a:cubicBezTo>
                  <a:cubicBezTo>
                    <a:pt x="155" y="3144"/>
                    <a:pt x="179" y="3072"/>
                    <a:pt x="179" y="2989"/>
                  </a:cubicBezTo>
                  <a:cubicBezTo>
                    <a:pt x="155" y="2656"/>
                    <a:pt x="226" y="2322"/>
                    <a:pt x="274" y="2001"/>
                  </a:cubicBezTo>
                  <a:cubicBezTo>
                    <a:pt x="286" y="1858"/>
                    <a:pt x="298" y="1727"/>
                    <a:pt x="345" y="1596"/>
                  </a:cubicBezTo>
                  <a:cubicBezTo>
                    <a:pt x="393" y="1489"/>
                    <a:pt x="381" y="1370"/>
                    <a:pt x="393" y="1262"/>
                  </a:cubicBezTo>
                  <a:cubicBezTo>
                    <a:pt x="405" y="1012"/>
                    <a:pt x="405" y="774"/>
                    <a:pt x="405" y="524"/>
                  </a:cubicBezTo>
                  <a:cubicBezTo>
                    <a:pt x="405" y="405"/>
                    <a:pt x="453" y="298"/>
                    <a:pt x="524" y="215"/>
                  </a:cubicBezTo>
                  <a:cubicBezTo>
                    <a:pt x="679" y="36"/>
                    <a:pt x="869" y="0"/>
                    <a:pt x="1048" y="131"/>
                  </a:cubicBezTo>
                  <a:cubicBezTo>
                    <a:pt x="1131" y="191"/>
                    <a:pt x="1226" y="274"/>
                    <a:pt x="1346" y="286"/>
                  </a:cubicBezTo>
                  <a:cubicBezTo>
                    <a:pt x="1417" y="298"/>
                    <a:pt x="1488" y="346"/>
                    <a:pt x="1536" y="393"/>
                  </a:cubicBezTo>
                  <a:cubicBezTo>
                    <a:pt x="1667" y="536"/>
                    <a:pt x="1846" y="631"/>
                    <a:pt x="2024" y="727"/>
                  </a:cubicBezTo>
                  <a:cubicBezTo>
                    <a:pt x="2084" y="774"/>
                    <a:pt x="2179" y="786"/>
                    <a:pt x="2227" y="846"/>
                  </a:cubicBezTo>
                  <a:cubicBezTo>
                    <a:pt x="2369" y="1060"/>
                    <a:pt x="2596" y="1132"/>
                    <a:pt x="2822" y="1227"/>
                  </a:cubicBezTo>
                  <a:cubicBezTo>
                    <a:pt x="3155" y="1358"/>
                    <a:pt x="3489" y="1548"/>
                    <a:pt x="3858" y="1620"/>
                  </a:cubicBezTo>
                  <a:cubicBezTo>
                    <a:pt x="4048" y="1667"/>
                    <a:pt x="4227" y="1798"/>
                    <a:pt x="4429" y="1905"/>
                  </a:cubicBezTo>
                  <a:cubicBezTo>
                    <a:pt x="4525" y="1965"/>
                    <a:pt x="4560" y="2144"/>
                    <a:pt x="4489" y="2275"/>
                  </a:cubicBezTo>
                  <a:cubicBezTo>
                    <a:pt x="4394" y="2429"/>
                    <a:pt x="4286" y="2560"/>
                    <a:pt x="4167" y="2691"/>
                  </a:cubicBezTo>
                  <a:cubicBezTo>
                    <a:pt x="4072" y="2810"/>
                    <a:pt x="3953" y="2917"/>
                    <a:pt x="3774" y="2953"/>
                  </a:cubicBezTo>
                  <a:cubicBezTo>
                    <a:pt x="3691" y="2965"/>
                    <a:pt x="3632" y="3025"/>
                    <a:pt x="3560" y="3072"/>
                  </a:cubicBezTo>
                  <a:cubicBezTo>
                    <a:pt x="3596" y="3144"/>
                    <a:pt x="3620" y="3203"/>
                    <a:pt x="3655" y="3263"/>
                  </a:cubicBezTo>
                  <a:cubicBezTo>
                    <a:pt x="3727" y="3429"/>
                    <a:pt x="3810" y="3572"/>
                    <a:pt x="3870" y="3739"/>
                  </a:cubicBezTo>
                  <a:cubicBezTo>
                    <a:pt x="3929" y="3882"/>
                    <a:pt x="3989" y="4037"/>
                    <a:pt x="4108" y="4156"/>
                  </a:cubicBezTo>
                  <a:cubicBezTo>
                    <a:pt x="4167" y="4215"/>
                    <a:pt x="4215" y="4287"/>
                    <a:pt x="4251" y="4382"/>
                  </a:cubicBezTo>
                  <a:cubicBezTo>
                    <a:pt x="4310" y="4513"/>
                    <a:pt x="4394" y="4632"/>
                    <a:pt x="4525" y="4715"/>
                  </a:cubicBezTo>
                  <a:cubicBezTo>
                    <a:pt x="4608" y="4763"/>
                    <a:pt x="4632" y="4858"/>
                    <a:pt x="4691" y="4918"/>
                  </a:cubicBezTo>
                  <a:cubicBezTo>
                    <a:pt x="4763" y="5001"/>
                    <a:pt x="4822" y="5108"/>
                    <a:pt x="4917" y="5168"/>
                  </a:cubicBezTo>
                  <a:cubicBezTo>
                    <a:pt x="5167" y="5346"/>
                    <a:pt x="5394" y="5549"/>
                    <a:pt x="5632" y="5763"/>
                  </a:cubicBezTo>
                  <a:cubicBezTo>
                    <a:pt x="5822" y="5930"/>
                    <a:pt x="6013" y="6061"/>
                    <a:pt x="6227" y="6192"/>
                  </a:cubicBezTo>
                  <a:cubicBezTo>
                    <a:pt x="6418" y="6323"/>
                    <a:pt x="6632" y="6430"/>
                    <a:pt x="6822" y="6585"/>
                  </a:cubicBezTo>
                  <a:cubicBezTo>
                    <a:pt x="7061" y="6763"/>
                    <a:pt x="7346" y="6858"/>
                    <a:pt x="7620" y="6966"/>
                  </a:cubicBezTo>
                  <a:cubicBezTo>
                    <a:pt x="8061" y="7120"/>
                    <a:pt x="8501" y="7251"/>
                    <a:pt x="8930" y="7394"/>
                  </a:cubicBezTo>
                  <a:cubicBezTo>
                    <a:pt x="8954" y="7394"/>
                    <a:pt x="8966" y="7418"/>
                    <a:pt x="8966" y="7418"/>
                  </a:cubicBezTo>
                  <a:cubicBezTo>
                    <a:pt x="9585" y="7442"/>
                    <a:pt x="10216" y="7620"/>
                    <a:pt x="10859" y="7549"/>
                  </a:cubicBezTo>
                  <a:cubicBezTo>
                    <a:pt x="11347" y="7489"/>
                    <a:pt x="11847" y="7537"/>
                    <a:pt x="12347" y="7501"/>
                  </a:cubicBezTo>
                  <a:cubicBezTo>
                    <a:pt x="12287" y="7501"/>
                    <a:pt x="12311" y="7501"/>
                    <a:pt x="12323" y="7513"/>
                  </a:cubicBezTo>
                  <a:close/>
                  <a:moveTo>
                    <a:pt x="1524" y="3751"/>
                  </a:moveTo>
                  <a:cubicBezTo>
                    <a:pt x="1727" y="4084"/>
                    <a:pt x="1893" y="4358"/>
                    <a:pt x="2084" y="4632"/>
                  </a:cubicBezTo>
                  <a:cubicBezTo>
                    <a:pt x="2346" y="5001"/>
                    <a:pt x="2489" y="5418"/>
                    <a:pt x="2774" y="5775"/>
                  </a:cubicBezTo>
                  <a:cubicBezTo>
                    <a:pt x="2881" y="5906"/>
                    <a:pt x="2977" y="6049"/>
                    <a:pt x="3131" y="6144"/>
                  </a:cubicBezTo>
                  <a:cubicBezTo>
                    <a:pt x="3215" y="6204"/>
                    <a:pt x="3298" y="6299"/>
                    <a:pt x="3358" y="6382"/>
                  </a:cubicBezTo>
                  <a:cubicBezTo>
                    <a:pt x="3429" y="6477"/>
                    <a:pt x="3489" y="6561"/>
                    <a:pt x="3560" y="6644"/>
                  </a:cubicBezTo>
                  <a:cubicBezTo>
                    <a:pt x="3632" y="6727"/>
                    <a:pt x="3703" y="6799"/>
                    <a:pt x="3763" y="6894"/>
                  </a:cubicBezTo>
                  <a:cubicBezTo>
                    <a:pt x="3858" y="7061"/>
                    <a:pt x="3989" y="7192"/>
                    <a:pt x="4155" y="7275"/>
                  </a:cubicBezTo>
                  <a:cubicBezTo>
                    <a:pt x="4227" y="7323"/>
                    <a:pt x="4286" y="7382"/>
                    <a:pt x="4334" y="7454"/>
                  </a:cubicBezTo>
                  <a:cubicBezTo>
                    <a:pt x="4405" y="7597"/>
                    <a:pt x="4513" y="7668"/>
                    <a:pt x="4620" y="7751"/>
                  </a:cubicBezTo>
                  <a:cubicBezTo>
                    <a:pt x="4834" y="7954"/>
                    <a:pt x="5072" y="8144"/>
                    <a:pt x="5298" y="8323"/>
                  </a:cubicBezTo>
                  <a:cubicBezTo>
                    <a:pt x="5358" y="8382"/>
                    <a:pt x="5453" y="8430"/>
                    <a:pt x="5525" y="8442"/>
                  </a:cubicBezTo>
                  <a:cubicBezTo>
                    <a:pt x="5668" y="8466"/>
                    <a:pt x="5775" y="8525"/>
                    <a:pt x="5882" y="8621"/>
                  </a:cubicBezTo>
                  <a:cubicBezTo>
                    <a:pt x="5941" y="8680"/>
                    <a:pt x="6013" y="8740"/>
                    <a:pt x="6084" y="8763"/>
                  </a:cubicBezTo>
                  <a:cubicBezTo>
                    <a:pt x="6346" y="8882"/>
                    <a:pt x="6608" y="8990"/>
                    <a:pt x="6858" y="9121"/>
                  </a:cubicBezTo>
                  <a:cubicBezTo>
                    <a:pt x="7334" y="9359"/>
                    <a:pt x="7894" y="9263"/>
                    <a:pt x="8382" y="9442"/>
                  </a:cubicBezTo>
                  <a:cubicBezTo>
                    <a:pt x="8608" y="9383"/>
                    <a:pt x="8823" y="9478"/>
                    <a:pt x="9037" y="9502"/>
                  </a:cubicBezTo>
                  <a:cubicBezTo>
                    <a:pt x="9323" y="9525"/>
                    <a:pt x="9597" y="9573"/>
                    <a:pt x="9882" y="9585"/>
                  </a:cubicBezTo>
                  <a:cubicBezTo>
                    <a:pt x="10299" y="9597"/>
                    <a:pt x="10728" y="9585"/>
                    <a:pt x="11144" y="9585"/>
                  </a:cubicBezTo>
                  <a:cubicBezTo>
                    <a:pt x="11299" y="9585"/>
                    <a:pt x="11442" y="9585"/>
                    <a:pt x="11597" y="9573"/>
                  </a:cubicBezTo>
                  <a:cubicBezTo>
                    <a:pt x="11883" y="9537"/>
                    <a:pt x="12180" y="9287"/>
                    <a:pt x="12192" y="9037"/>
                  </a:cubicBezTo>
                  <a:cubicBezTo>
                    <a:pt x="12204" y="8680"/>
                    <a:pt x="12216" y="8323"/>
                    <a:pt x="11954" y="7978"/>
                  </a:cubicBezTo>
                  <a:cubicBezTo>
                    <a:pt x="11835" y="7978"/>
                    <a:pt x="11704" y="7966"/>
                    <a:pt x="11561" y="7966"/>
                  </a:cubicBezTo>
                  <a:cubicBezTo>
                    <a:pt x="10966" y="7942"/>
                    <a:pt x="10370" y="7942"/>
                    <a:pt x="9775" y="7930"/>
                  </a:cubicBezTo>
                  <a:cubicBezTo>
                    <a:pt x="9704" y="7930"/>
                    <a:pt x="9632" y="7930"/>
                    <a:pt x="9561" y="7906"/>
                  </a:cubicBezTo>
                  <a:cubicBezTo>
                    <a:pt x="9382" y="7823"/>
                    <a:pt x="9204" y="7823"/>
                    <a:pt x="9001" y="7823"/>
                  </a:cubicBezTo>
                  <a:cubicBezTo>
                    <a:pt x="8858" y="7823"/>
                    <a:pt x="8704" y="7811"/>
                    <a:pt x="8573" y="7739"/>
                  </a:cubicBezTo>
                  <a:cubicBezTo>
                    <a:pt x="8513" y="7704"/>
                    <a:pt x="8442" y="7692"/>
                    <a:pt x="8370" y="7668"/>
                  </a:cubicBezTo>
                  <a:cubicBezTo>
                    <a:pt x="7989" y="7549"/>
                    <a:pt x="7608" y="7430"/>
                    <a:pt x="7239" y="7287"/>
                  </a:cubicBezTo>
                  <a:cubicBezTo>
                    <a:pt x="7025" y="7216"/>
                    <a:pt x="6834" y="7108"/>
                    <a:pt x="6620" y="7037"/>
                  </a:cubicBezTo>
                  <a:cubicBezTo>
                    <a:pt x="6346" y="6954"/>
                    <a:pt x="6084" y="6787"/>
                    <a:pt x="5846" y="6620"/>
                  </a:cubicBezTo>
                  <a:cubicBezTo>
                    <a:pt x="5489" y="6382"/>
                    <a:pt x="5167" y="6085"/>
                    <a:pt x="4834" y="5823"/>
                  </a:cubicBezTo>
                  <a:cubicBezTo>
                    <a:pt x="4810" y="5787"/>
                    <a:pt x="4775" y="5775"/>
                    <a:pt x="4751" y="5763"/>
                  </a:cubicBezTo>
                  <a:cubicBezTo>
                    <a:pt x="4513" y="5632"/>
                    <a:pt x="4334" y="5442"/>
                    <a:pt x="4179" y="5239"/>
                  </a:cubicBezTo>
                  <a:cubicBezTo>
                    <a:pt x="4144" y="5192"/>
                    <a:pt x="4108" y="5120"/>
                    <a:pt x="4060" y="5108"/>
                  </a:cubicBezTo>
                  <a:cubicBezTo>
                    <a:pt x="3858" y="5001"/>
                    <a:pt x="3786" y="4799"/>
                    <a:pt x="3691" y="4620"/>
                  </a:cubicBezTo>
                  <a:cubicBezTo>
                    <a:pt x="3584" y="4418"/>
                    <a:pt x="3393" y="4287"/>
                    <a:pt x="3322" y="4060"/>
                  </a:cubicBezTo>
                  <a:cubicBezTo>
                    <a:pt x="3251" y="3858"/>
                    <a:pt x="3143" y="3668"/>
                    <a:pt x="3036" y="3465"/>
                  </a:cubicBezTo>
                  <a:cubicBezTo>
                    <a:pt x="2870" y="3167"/>
                    <a:pt x="2917" y="2858"/>
                    <a:pt x="3203" y="2667"/>
                  </a:cubicBezTo>
                  <a:cubicBezTo>
                    <a:pt x="3274" y="2608"/>
                    <a:pt x="3370" y="2560"/>
                    <a:pt x="3453" y="2501"/>
                  </a:cubicBezTo>
                  <a:cubicBezTo>
                    <a:pt x="3560" y="2429"/>
                    <a:pt x="3667" y="2370"/>
                    <a:pt x="3703" y="2215"/>
                  </a:cubicBezTo>
                  <a:cubicBezTo>
                    <a:pt x="3441" y="2120"/>
                    <a:pt x="3155" y="2001"/>
                    <a:pt x="2893" y="1894"/>
                  </a:cubicBezTo>
                  <a:cubicBezTo>
                    <a:pt x="2608" y="1774"/>
                    <a:pt x="2310" y="1667"/>
                    <a:pt x="2024" y="1560"/>
                  </a:cubicBezTo>
                  <a:cubicBezTo>
                    <a:pt x="1977" y="1465"/>
                    <a:pt x="1941" y="1370"/>
                    <a:pt x="1893" y="1298"/>
                  </a:cubicBezTo>
                  <a:cubicBezTo>
                    <a:pt x="1703" y="1191"/>
                    <a:pt x="1536" y="1084"/>
                    <a:pt x="1369" y="1012"/>
                  </a:cubicBezTo>
                  <a:cubicBezTo>
                    <a:pt x="1203" y="941"/>
                    <a:pt x="1107" y="727"/>
                    <a:pt x="869" y="786"/>
                  </a:cubicBezTo>
                  <a:cubicBezTo>
                    <a:pt x="834" y="1179"/>
                    <a:pt x="822" y="1584"/>
                    <a:pt x="786" y="1965"/>
                  </a:cubicBezTo>
                  <a:cubicBezTo>
                    <a:pt x="774" y="2215"/>
                    <a:pt x="762" y="2453"/>
                    <a:pt x="667" y="2691"/>
                  </a:cubicBezTo>
                  <a:cubicBezTo>
                    <a:pt x="643" y="2751"/>
                    <a:pt x="631" y="2810"/>
                    <a:pt x="631" y="2870"/>
                  </a:cubicBezTo>
                  <a:cubicBezTo>
                    <a:pt x="631" y="3072"/>
                    <a:pt x="584" y="3227"/>
                    <a:pt x="524" y="3406"/>
                  </a:cubicBezTo>
                  <a:cubicBezTo>
                    <a:pt x="453" y="3620"/>
                    <a:pt x="429" y="3846"/>
                    <a:pt x="405" y="4060"/>
                  </a:cubicBezTo>
                  <a:cubicBezTo>
                    <a:pt x="393" y="4120"/>
                    <a:pt x="369" y="4215"/>
                    <a:pt x="464" y="4275"/>
                  </a:cubicBezTo>
                  <a:cubicBezTo>
                    <a:pt x="655" y="4251"/>
                    <a:pt x="762" y="4060"/>
                    <a:pt x="929" y="3989"/>
                  </a:cubicBezTo>
                  <a:cubicBezTo>
                    <a:pt x="1131" y="3918"/>
                    <a:pt x="1310" y="3846"/>
                    <a:pt x="1524" y="375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80" name="Google Shape;280;p39"/>
            <p:cNvSpPr/>
            <p:nvPr/>
          </p:nvSpPr>
          <p:spPr>
            <a:xfrm>
              <a:off x="1228125" y="2238200"/>
              <a:ext cx="73825" cy="112550"/>
            </a:xfrm>
            <a:custGeom>
              <a:avLst/>
              <a:gdLst/>
              <a:ahLst/>
              <a:cxnLst/>
              <a:rect l="l" t="t" r="r" b="b"/>
              <a:pathLst>
                <a:path w="2953" h="4502" extrusionOk="0">
                  <a:moveTo>
                    <a:pt x="2012" y="3263"/>
                  </a:moveTo>
                  <a:cubicBezTo>
                    <a:pt x="1572" y="3442"/>
                    <a:pt x="1119" y="3346"/>
                    <a:pt x="691" y="3370"/>
                  </a:cubicBezTo>
                  <a:cubicBezTo>
                    <a:pt x="619" y="3584"/>
                    <a:pt x="584" y="3823"/>
                    <a:pt x="560" y="4049"/>
                  </a:cubicBezTo>
                  <a:cubicBezTo>
                    <a:pt x="536" y="4144"/>
                    <a:pt x="536" y="4227"/>
                    <a:pt x="512" y="4299"/>
                  </a:cubicBezTo>
                  <a:cubicBezTo>
                    <a:pt x="465" y="4418"/>
                    <a:pt x="381" y="4501"/>
                    <a:pt x="262" y="4477"/>
                  </a:cubicBezTo>
                  <a:cubicBezTo>
                    <a:pt x="155" y="4477"/>
                    <a:pt x="48" y="4394"/>
                    <a:pt x="36" y="4275"/>
                  </a:cubicBezTo>
                  <a:cubicBezTo>
                    <a:pt x="24" y="4180"/>
                    <a:pt x="0" y="4084"/>
                    <a:pt x="0" y="3977"/>
                  </a:cubicBezTo>
                  <a:cubicBezTo>
                    <a:pt x="36" y="3584"/>
                    <a:pt x="84" y="3215"/>
                    <a:pt x="203" y="2846"/>
                  </a:cubicBezTo>
                  <a:cubicBezTo>
                    <a:pt x="298" y="2489"/>
                    <a:pt x="381" y="2120"/>
                    <a:pt x="476" y="1751"/>
                  </a:cubicBezTo>
                  <a:cubicBezTo>
                    <a:pt x="572" y="1453"/>
                    <a:pt x="643" y="1156"/>
                    <a:pt x="750" y="858"/>
                  </a:cubicBezTo>
                  <a:cubicBezTo>
                    <a:pt x="822" y="655"/>
                    <a:pt x="941" y="465"/>
                    <a:pt x="1048" y="263"/>
                  </a:cubicBezTo>
                  <a:cubicBezTo>
                    <a:pt x="1155" y="60"/>
                    <a:pt x="1488" y="1"/>
                    <a:pt x="1655" y="251"/>
                  </a:cubicBezTo>
                  <a:cubicBezTo>
                    <a:pt x="1715" y="358"/>
                    <a:pt x="1786" y="477"/>
                    <a:pt x="1786" y="596"/>
                  </a:cubicBezTo>
                  <a:cubicBezTo>
                    <a:pt x="1834" y="1025"/>
                    <a:pt x="2000" y="1417"/>
                    <a:pt x="2179" y="1798"/>
                  </a:cubicBezTo>
                  <a:cubicBezTo>
                    <a:pt x="2370" y="2227"/>
                    <a:pt x="2489" y="2691"/>
                    <a:pt x="2620" y="3144"/>
                  </a:cubicBezTo>
                  <a:cubicBezTo>
                    <a:pt x="2703" y="3406"/>
                    <a:pt x="2762" y="3680"/>
                    <a:pt x="2882" y="3918"/>
                  </a:cubicBezTo>
                  <a:cubicBezTo>
                    <a:pt x="2941" y="4013"/>
                    <a:pt x="2953" y="4120"/>
                    <a:pt x="2917" y="4239"/>
                  </a:cubicBezTo>
                  <a:cubicBezTo>
                    <a:pt x="2893" y="4358"/>
                    <a:pt x="2822" y="4430"/>
                    <a:pt x="2703" y="4465"/>
                  </a:cubicBezTo>
                  <a:cubicBezTo>
                    <a:pt x="2584" y="4489"/>
                    <a:pt x="2477" y="4454"/>
                    <a:pt x="2405" y="4346"/>
                  </a:cubicBezTo>
                  <a:cubicBezTo>
                    <a:pt x="2250" y="4120"/>
                    <a:pt x="2179" y="3870"/>
                    <a:pt x="2108" y="3632"/>
                  </a:cubicBezTo>
                  <a:cubicBezTo>
                    <a:pt x="2072" y="3525"/>
                    <a:pt x="2060" y="3430"/>
                    <a:pt x="2012" y="3263"/>
                  </a:cubicBezTo>
                  <a:close/>
                  <a:moveTo>
                    <a:pt x="834" y="2775"/>
                  </a:moveTo>
                  <a:cubicBezTo>
                    <a:pt x="1334" y="2834"/>
                    <a:pt x="1417" y="2810"/>
                    <a:pt x="1834" y="2632"/>
                  </a:cubicBezTo>
                  <a:cubicBezTo>
                    <a:pt x="1822" y="2560"/>
                    <a:pt x="1822" y="2477"/>
                    <a:pt x="1786" y="2394"/>
                  </a:cubicBezTo>
                  <a:cubicBezTo>
                    <a:pt x="1608" y="2072"/>
                    <a:pt x="1488" y="1715"/>
                    <a:pt x="1381" y="1358"/>
                  </a:cubicBezTo>
                  <a:cubicBezTo>
                    <a:pt x="1369" y="1310"/>
                    <a:pt x="1334" y="1286"/>
                    <a:pt x="1262" y="1203"/>
                  </a:cubicBezTo>
                  <a:cubicBezTo>
                    <a:pt x="1060" y="1727"/>
                    <a:pt x="953" y="2239"/>
                    <a:pt x="834" y="2775"/>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81" name="Google Shape;281;p39"/>
            <p:cNvSpPr/>
            <p:nvPr/>
          </p:nvSpPr>
          <p:spPr>
            <a:xfrm>
              <a:off x="1621625" y="2571575"/>
              <a:ext cx="89900" cy="110150"/>
            </a:xfrm>
            <a:custGeom>
              <a:avLst/>
              <a:gdLst/>
              <a:ahLst/>
              <a:cxnLst/>
              <a:rect l="l" t="t" r="r" b="b"/>
              <a:pathLst>
                <a:path w="3596" h="4406" extrusionOk="0">
                  <a:moveTo>
                    <a:pt x="1679" y="1834"/>
                  </a:moveTo>
                  <a:cubicBezTo>
                    <a:pt x="1846" y="1489"/>
                    <a:pt x="2024" y="1167"/>
                    <a:pt x="2036" y="763"/>
                  </a:cubicBezTo>
                  <a:cubicBezTo>
                    <a:pt x="1905" y="763"/>
                    <a:pt x="1798" y="774"/>
                    <a:pt x="1679" y="774"/>
                  </a:cubicBezTo>
                  <a:cubicBezTo>
                    <a:pt x="1310" y="822"/>
                    <a:pt x="929" y="870"/>
                    <a:pt x="560" y="894"/>
                  </a:cubicBezTo>
                  <a:cubicBezTo>
                    <a:pt x="441" y="905"/>
                    <a:pt x="334" y="905"/>
                    <a:pt x="215" y="894"/>
                  </a:cubicBezTo>
                  <a:cubicBezTo>
                    <a:pt x="96" y="882"/>
                    <a:pt x="12" y="774"/>
                    <a:pt x="0" y="655"/>
                  </a:cubicBezTo>
                  <a:cubicBezTo>
                    <a:pt x="0" y="548"/>
                    <a:pt x="36" y="453"/>
                    <a:pt x="143" y="417"/>
                  </a:cubicBezTo>
                  <a:cubicBezTo>
                    <a:pt x="274" y="370"/>
                    <a:pt x="417" y="310"/>
                    <a:pt x="560" y="298"/>
                  </a:cubicBezTo>
                  <a:cubicBezTo>
                    <a:pt x="1072" y="203"/>
                    <a:pt x="1584" y="120"/>
                    <a:pt x="2096" y="60"/>
                  </a:cubicBezTo>
                  <a:cubicBezTo>
                    <a:pt x="2572" y="1"/>
                    <a:pt x="2893" y="358"/>
                    <a:pt x="2774" y="834"/>
                  </a:cubicBezTo>
                  <a:cubicBezTo>
                    <a:pt x="2703" y="1120"/>
                    <a:pt x="2596" y="1382"/>
                    <a:pt x="2501" y="1656"/>
                  </a:cubicBezTo>
                  <a:lnTo>
                    <a:pt x="2322" y="2096"/>
                  </a:lnTo>
                  <a:cubicBezTo>
                    <a:pt x="2393" y="2168"/>
                    <a:pt x="2465" y="2215"/>
                    <a:pt x="2512" y="2275"/>
                  </a:cubicBezTo>
                  <a:cubicBezTo>
                    <a:pt x="2643" y="2441"/>
                    <a:pt x="2584" y="2668"/>
                    <a:pt x="2393" y="2727"/>
                  </a:cubicBezTo>
                  <a:cubicBezTo>
                    <a:pt x="2286" y="2751"/>
                    <a:pt x="2167" y="2763"/>
                    <a:pt x="2048" y="2799"/>
                  </a:cubicBezTo>
                  <a:cubicBezTo>
                    <a:pt x="1977" y="3001"/>
                    <a:pt x="1810" y="3203"/>
                    <a:pt x="1905" y="3441"/>
                  </a:cubicBezTo>
                  <a:cubicBezTo>
                    <a:pt x="2036" y="3501"/>
                    <a:pt x="2143" y="3453"/>
                    <a:pt x="2227" y="3394"/>
                  </a:cubicBezTo>
                  <a:cubicBezTo>
                    <a:pt x="2536" y="3215"/>
                    <a:pt x="2893" y="3215"/>
                    <a:pt x="3239" y="3203"/>
                  </a:cubicBezTo>
                  <a:cubicBezTo>
                    <a:pt x="3417" y="3180"/>
                    <a:pt x="3572" y="3322"/>
                    <a:pt x="3584" y="3465"/>
                  </a:cubicBezTo>
                  <a:cubicBezTo>
                    <a:pt x="3596" y="3620"/>
                    <a:pt x="3513" y="3763"/>
                    <a:pt x="3334" y="3822"/>
                  </a:cubicBezTo>
                  <a:cubicBezTo>
                    <a:pt x="3274" y="3834"/>
                    <a:pt x="3227" y="3858"/>
                    <a:pt x="3167" y="3870"/>
                  </a:cubicBezTo>
                  <a:cubicBezTo>
                    <a:pt x="2715" y="3918"/>
                    <a:pt x="2322" y="4120"/>
                    <a:pt x="1905" y="4287"/>
                  </a:cubicBezTo>
                  <a:cubicBezTo>
                    <a:pt x="1727" y="4358"/>
                    <a:pt x="1512" y="4394"/>
                    <a:pt x="1310" y="4394"/>
                  </a:cubicBezTo>
                  <a:cubicBezTo>
                    <a:pt x="1048" y="4406"/>
                    <a:pt x="893" y="4215"/>
                    <a:pt x="953" y="3977"/>
                  </a:cubicBezTo>
                  <a:cubicBezTo>
                    <a:pt x="988" y="3763"/>
                    <a:pt x="977" y="3537"/>
                    <a:pt x="1155" y="3382"/>
                  </a:cubicBezTo>
                  <a:cubicBezTo>
                    <a:pt x="1167" y="3358"/>
                    <a:pt x="1191" y="3322"/>
                    <a:pt x="1191" y="3299"/>
                  </a:cubicBezTo>
                  <a:cubicBezTo>
                    <a:pt x="1155" y="3084"/>
                    <a:pt x="1286" y="2882"/>
                    <a:pt x="1369" y="2691"/>
                  </a:cubicBezTo>
                  <a:cubicBezTo>
                    <a:pt x="1393" y="2632"/>
                    <a:pt x="1393" y="2560"/>
                    <a:pt x="1429" y="2465"/>
                  </a:cubicBezTo>
                  <a:cubicBezTo>
                    <a:pt x="1286" y="2406"/>
                    <a:pt x="1191" y="2370"/>
                    <a:pt x="1072" y="2310"/>
                  </a:cubicBezTo>
                  <a:cubicBezTo>
                    <a:pt x="988" y="2275"/>
                    <a:pt x="905" y="2251"/>
                    <a:pt x="834" y="2203"/>
                  </a:cubicBezTo>
                  <a:cubicBezTo>
                    <a:pt x="727" y="2144"/>
                    <a:pt x="715" y="1989"/>
                    <a:pt x="786" y="1906"/>
                  </a:cubicBezTo>
                  <a:cubicBezTo>
                    <a:pt x="893" y="1775"/>
                    <a:pt x="1036" y="1715"/>
                    <a:pt x="1203" y="1751"/>
                  </a:cubicBezTo>
                  <a:cubicBezTo>
                    <a:pt x="1346" y="1763"/>
                    <a:pt x="1512" y="1787"/>
                    <a:pt x="1679" y="183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p64"/>
          <p:cNvPicPr preferRelativeResize="0"/>
          <p:nvPr/>
        </p:nvPicPr>
        <p:blipFill rotWithShape="1">
          <a:blip r:embed="rId3">
            <a:alphaModFix amt="80000"/>
          </a:blip>
          <a:srcRect t="7812" b="7813"/>
          <a:stretch/>
        </p:blipFill>
        <p:spPr>
          <a:xfrm>
            <a:off x="0" y="0"/>
            <a:ext cx="18287999" cy="10287001"/>
          </a:xfrm>
          <a:prstGeom prst="rect">
            <a:avLst/>
          </a:prstGeom>
          <a:noFill/>
          <a:ln>
            <a:noFill/>
          </a:ln>
        </p:spPr>
      </p:pic>
      <p:sp>
        <p:nvSpPr>
          <p:cNvPr id="710" name="Google Shape;710;p64"/>
          <p:cNvSpPr/>
          <p:nvPr/>
        </p:nvSpPr>
        <p:spPr>
          <a:xfrm rot="4031957">
            <a:off x="4185531" y="-9249671"/>
            <a:ext cx="7017184" cy="19642491"/>
          </a:xfrm>
          <a:custGeom>
            <a:avLst/>
            <a:gdLst/>
            <a:ahLst/>
            <a:cxnLst/>
            <a:rect l="l" t="t" r="r" b="b"/>
            <a:pathLst>
              <a:path w="7017184" h="19642491" extrusionOk="0">
                <a:moveTo>
                  <a:pt x="5252453" y="12735520"/>
                </a:moveTo>
                <a:cubicBezTo>
                  <a:pt x="5257142" y="12737491"/>
                  <a:pt x="5265472" y="12742832"/>
                  <a:pt x="5277443" y="12751543"/>
                </a:cubicBezTo>
                <a:cubicBezTo>
                  <a:pt x="5289415" y="12760253"/>
                  <a:pt x="5301777" y="12769128"/>
                  <a:pt x="5314529" y="12778168"/>
                </a:cubicBezTo>
                <a:cubicBezTo>
                  <a:pt x="5327282" y="12787207"/>
                  <a:pt x="5339808" y="12795692"/>
                  <a:pt x="5352107" y="12803621"/>
                </a:cubicBezTo>
                <a:cubicBezTo>
                  <a:pt x="5364407" y="12811550"/>
                  <a:pt x="5372902" y="12816500"/>
                  <a:pt x="5377590" y="12818471"/>
                </a:cubicBezTo>
                <a:lnTo>
                  <a:pt x="5375619" y="12823160"/>
                </a:lnTo>
                <a:cubicBezTo>
                  <a:pt x="5374056" y="12822503"/>
                  <a:pt x="5372618" y="12823737"/>
                  <a:pt x="5371304" y="12826863"/>
                </a:cubicBezTo>
                <a:cubicBezTo>
                  <a:pt x="5369990" y="12829989"/>
                  <a:pt x="5370114" y="12831880"/>
                  <a:pt x="5371677" y="12832537"/>
                </a:cubicBezTo>
                <a:lnTo>
                  <a:pt x="5369333" y="12831551"/>
                </a:lnTo>
                <a:cubicBezTo>
                  <a:pt x="5363081" y="12828923"/>
                  <a:pt x="5354031" y="12824200"/>
                  <a:pt x="5342184" y="12817381"/>
                </a:cubicBezTo>
                <a:cubicBezTo>
                  <a:pt x="5330338" y="12810561"/>
                  <a:pt x="5318656" y="12803351"/>
                  <a:pt x="5307137" y="12795752"/>
                </a:cubicBezTo>
                <a:cubicBezTo>
                  <a:pt x="5295620" y="12788150"/>
                  <a:pt x="5284492" y="12780713"/>
                  <a:pt x="5273755" y="12773442"/>
                </a:cubicBezTo>
                <a:cubicBezTo>
                  <a:pt x="5263018" y="12766170"/>
                  <a:pt x="5255306" y="12761548"/>
                  <a:pt x="5250617" y="12759576"/>
                </a:cubicBezTo>
                <a:close/>
                <a:moveTo>
                  <a:pt x="5047086" y="13217491"/>
                </a:moveTo>
                <a:lnTo>
                  <a:pt x="5064722" y="13208351"/>
                </a:lnTo>
                <a:lnTo>
                  <a:pt x="5104994" y="13092861"/>
                </a:lnTo>
                <a:cubicBezTo>
                  <a:pt x="5096861" y="13107834"/>
                  <a:pt x="5089283" y="13122580"/>
                  <a:pt x="5082259" y="13137100"/>
                </a:cubicBezTo>
                <a:cubicBezTo>
                  <a:pt x="5075236" y="13151620"/>
                  <a:pt x="5068111" y="13167475"/>
                  <a:pt x="5060884" y="13184668"/>
                </a:cubicBezTo>
                <a:close/>
                <a:moveTo>
                  <a:pt x="4904942" y="13378436"/>
                </a:moveTo>
                <a:lnTo>
                  <a:pt x="4972945" y="13216670"/>
                </a:lnTo>
                <a:cubicBezTo>
                  <a:pt x="4988714" y="13179158"/>
                  <a:pt x="5006827" y="13142633"/>
                  <a:pt x="5027285" y="13107093"/>
                </a:cubicBezTo>
                <a:cubicBezTo>
                  <a:pt x="5047742" y="13071552"/>
                  <a:pt x="5065856" y="13035027"/>
                  <a:pt x="5081625" y="12997516"/>
                </a:cubicBezTo>
                <a:lnTo>
                  <a:pt x="5086313" y="12999487"/>
                </a:lnTo>
                <a:lnTo>
                  <a:pt x="4987012" y="13222584"/>
                </a:lnTo>
                <a:lnTo>
                  <a:pt x="4977022" y="13226660"/>
                </a:lnTo>
                <a:lnTo>
                  <a:pt x="4955339" y="13278238"/>
                </a:lnTo>
                <a:cubicBezTo>
                  <a:pt x="4948112" y="13295430"/>
                  <a:pt x="4940494" y="13312459"/>
                  <a:pt x="4932485" y="13329322"/>
                </a:cubicBezTo>
                <a:cubicBezTo>
                  <a:pt x="4924476" y="13346186"/>
                  <a:pt x="4915295" y="13362558"/>
                  <a:pt x="4904942" y="13378436"/>
                </a:cubicBezTo>
                <a:close/>
                <a:moveTo>
                  <a:pt x="4809895" y="13492972"/>
                </a:moveTo>
                <a:cubicBezTo>
                  <a:pt x="4829627" y="13481035"/>
                  <a:pt x="4843293" y="13469307"/>
                  <a:pt x="4850893" y="13457789"/>
                </a:cubicBezTo>
                <a:cubicBezTo>
                  <a:pt x="4858494" y="13446271"/>
                  <a:pt x="4870473" y="13431995"/>
                  <a:pt x="4886828" y="13414963"/>
                </a:cubicBezTo>
                <a:cubicBezTo>
                  <a:pt x="4874255" y="13431747"/>
                  <a:pt x="4863449" y="13446515"/>
                  <a:pt x="4854410" y="13459267"/>
                </a:cubicBezTo>
                <a:cubicBezTo>
                  <a:pt x="4845371" y="13472020"/>
                  <a:pt x="4830533" y="13483255"/>
                  <a:pt x="4809895" y="13492972"/>
                </a:cubicBezTo>
                <a:close/>
                <a:moveTo>
                  <a:pt x="4830038" y="13123490"/>
                </a:moveTo>
                <a:lnTo>
                  <a:pt x="4949185" y="12872874"/>
                </a:lnTo>
                <a:cubicBezTo>
                  <a:pt x="4944834" y="12887597"/>
                  <a:pt x="4938060" y="12905900"/>
                  <a:pt x="4928862" y="12927781"/>
                </a:cubicBezTo>
                <a:lnTo>
                  <a:pt x="4901267" y="12993425"/>
                </a:lnTo>
                <a:cubicBezTo>
                  <a:pt x="4889440" y="13021559"/>
                  <a:pt x="4877489" y="13047801"/>
                  <a:pt x="4865414" y="13072150"/>
                </a:cubicBezTo>
                <a:cubicBezTo>
                  <a:pt x="4853338" y="13096501"/>
                  <a:pt x="4841546" y="13113615"/>
                  <a:pt x="4830038" y="13123490"/>
                </a:cubicBezTo>
                <a:close/>
                <a:moveTo>
                  <a:pt x="4747595" y="13273669"/>
                </a:moveTo>
                <a:lnTo>
                  <a:pt x="4748580" y="13271325"/>
                </a:lnTo>
                <a:cubicBezTo>
                  <a:pt x="4759093" y="13246317"/>
                  <a:pt x="4771270" y="13220631"/>
                  <a:pt x="4785113" y="13194264"/>
                </a:cubicBezTo>
                <a:cubicBezTo>
                  <a:pt x="4798956" y="13167897"/>
                  <a:pt x="4813931" y="13144306"/>
                  <a:pt x="4830038" y="13123490"/>
                </a:cubicBezTo>
                <a:cubicBezTo>
                  <a:pt x="4815743" y="13148746"/>
                  <a:pt x="4802784" y="13174104"/>
                  <a:pt x="4791161" y="13199566"/>
                </a:cubicBezTo>
                <a:cubicBezTo>
                  <a:pt x="4779538" y="13225025"/>
                  <a:pt x="4765016" y="13249726"/>
                  <a:pt x="4747595" y="13273669"/>
                </a:cubicBezTo>
                <a:close/>
                <a:moveTo>
                  <a:pt x="4866487" y="12793968"/>
                </a:moveTo>
                <a:lnTo>
                  <a:pt x="4887587" y="12802838"/>
                </a:lnTo>
                <a:cubicBezTo>
                  <a:pt x="4896965" y="12806781"/>
                  <a:pt x="4906920" y="12813724"/>
                  <a:pt x="4917452" y="12823670"/>
                </a:cubicBezTo>
                <a:lnTo>
                  <a:pt x="4916467" y="12826014"/>
                </a:lnTo>
                <a:close/>
                <a:moveTo>
                  <a:pt x="3890856" y="12863859"/>
                </a:moveTo>
                <a:cubicBezTo>
                  <a:pt x="3885600" y="12876363"/>
                  <a:pt x="3885134" y="12889501"/>
                  <a:pt x="3889460" y="12903274"/>
                </a:cubicBezTo>
                <a:cubicBezTo>
                  <a:pt x="3893786" y="12917047"/>
                  <a:pt x="3900558" y="12930469"/>
                  <a:pt x="3909776" y="12943540"/>
                </a:cubicBezTo>
                <a:cubicBezTo>
                  <a:pt x="3918995" y="12956611"/>
                  <a:pt x="3928933" y="12969065"/>
                  <a:pt x="3939590" y="12980902"/>
                </a:cubicBezTo>
                <a:cubicBezTo>
                  <a:pt x="3950247" y="12992739"/>
                  <a:pt x="3959607" y="13002191"/>
                  <a:pt x="3967671" y="13009259"/>
                </a:cubicBezTo>
                <a:lnTo>
                  <a:pt x="3958801" y="13030359"/>
                </a:lnTo>
                <a:lnTo>
                  <a:pt x="3926964" y="13014216"/>
                </a:lnTo>
                <a:cubicBezTo>
                  <a:pt x="3917587" y="13010274"/>
                  <a:pt x="3907387" y="13008286"/>
                  <a:pt x="3896367" y="13008251"/>
                </a:cubicBezTo>
                <a:cubicBezTo>
                  <a:pt x="3885347" y="13008216"/>
                  <a:pt x="3875974" y="13013013"/>
                  <a:pt x="3868249" y="13022640"/>
                </a:cubicBezTo>
                <a:lnTo>
                  <a:pt x="3848911" y="13075203"/>
                </a:lnTo>
                <a:cubicBezTo>
                  <a:pt x="3895640" y="13104043"/>
                  <a:pt x="3940315" y="13133398"/>
                  <a:pt x="3982933" y="13163268"/>
                </a:cubicBezTo>
                <a:cubicBezTo>
                  <a:pt x="4025551" y="13193138"/>
                  <a:pt x="4068334" y="13222617"/>
                  <a:pt x="4111280" y="13251707"/>
                </a:cubicBezTo>
                <a:cubicBezTo>
                  <a:pt x="4154227" y="13280795"/>
                  <a:pt x="4198839" y="13309204"/>
                  <a:pt x="4245116" y="13336934"/>
                </a:cubicBezTo>
                <a:cubicBezTo>
                  <a:pt x="4291392" y="13364665"/>
                  <a:pt x="4341101" y="13389698"/>
                  <a:pt x="4394242" y="13412037"/>
                </a:cubicBezTo>
                <a:cubicBezTo>
                  <a:pt x="4434879" y="13429120"/>
                  <a:pt x="4473670" y="13452784"/>
                  <a:pt x="4510613" y="13483027"/>
                </a:cubicBezTo>
                <a:cubicBezTo>
                  <a:pt x="4547557" y="13513271"/>
                  <a:pt x="4587911" y="13537591"/>
                  <a:pt x="4631673" y="13555988"/>
                </a:cubicBezTo>
                <a:cubicBezTo>
                  <a:pt x="4691066" y="13580955"/>
                  <a:pt x="4743478" y="13586435"/>
                  <a:pt x="4788908" y="13572428"/>
                </a:cubicBezTo>
                <a:cubicBezTo>
                  <a:pt x="4834338" y="13558421"/>
                  <a:pt x="4873574" y="13533993"/>
                  <a:pt x="4906615" y="13499146"/>
                </a:cubicBezTo>
                <a:cubicBezTo>
                  <a:pt x="4939656" y="13464297"/>
                  <a:pt x="4968087" y="13422914"/>
                  <a:pt x="4991910" y="13374994"/>
                </a:cubicBezTo>
                <a:cubicBezTo>
                  <a:pt x="5015733" y="13327074"/>
                  <a:pt x="5036514" y="13282015"/>
                  <a:pt x="5054254" y="13239815"/>
                </a:cubicBezTo>
                <a:lnTo>
                  <a:pt x="5029958" y="13251671"/>
                </a:lnTo>
                <a:cubicBezTo>
                  <a:pt x="5018788" y="13278242"/>
                  <a:pt x="5009652" y="13301069"/>
                  <a:pt x="5002550" y="13320154"/>
                </a:cubicBezTo>
                <a:cubicBezTo>
                  <a:pt x="4995447" y="13339237"/>
                  <a:pt x="4988938" y="13355813"/>
                  <a:pt x="4983025" y="13369880"/>
                </a:cubicBezTo>
                <a:cubicBezTo>
                  <a:pt x="4975141" y="13388635"/>
                  <a:pt x="4966905" y="13404945"/>
                  <a:pt x="4958319" y="13418807"/>
                </a:cubicBezTo>
                <a:cubicBezTo>
                  <a:pt x="4949733" y="13432669"/>
                  <a:pt x="4939029" y="13446101"/>
                  <a:pt x="4926207" y="13459102"/>
                </a:cubicBezTo>
                <a:cubicBezTo>
                  <a:pt x="4913384" y="13472105"/>
                  <a:pt x="4897170" y="13485519"/>
                  <a:pt x="4877563" y="13499347"/>
                </a:cubicBezTo>
                <a:cubicBezTo>
                  <a:pt x="4857956" y="13513175"/>
                  <a:pt x="4832081" y="13529884"/>
                  <a:pt x="4799936" y="13549476"/>
                </a:cubicBezTo>
                <a:lnTo>
                  <a:pt x="4786989" y="13560587"/>
                </a:lnTo>
                <a:cubicBezTo>
                  <a:pt x="4765108" y="13551388"/>
                  <a:pt x="4739590" y="13547558"/>
                  <a:pt x="4710436" y="13549096"/>
                </a:cubicBezTo>
                <a:cubicBezTo>
                  <a:pt x="4681282" y="13550635"/>
                  <a:pt x="4652639" y="13545491"/>
                  <a:pt x="4624505" y="13533664"/>
                </a:cubicBezTo>
                <a:cubicBezTo>
                  <a:pt x="4591683" y="13519867"/>
                  <a:pt x="4560113" y="13501997"/>
                  <a:pt x="4529794" y="13480056"/>
                </a:cubicBezTo>
                <a:cubicBezTo>
                  <a:pt x="4499476" y="13458116"/>
                  <a:pt x="4468891" y="13437901"/>
                  <a:pt x="4438039" y="13419414"/>
                </a:cubicBezTo>
                <a:lnTo>
                  <a:pt x="4443953" y="13405347"/>
                </a:lnTo>
                <a:cubicBezTo>
                  <a:pt x="4477024" y="13422928"/>
                  <a:pt x="4509438" y="13442072"/>
                  <a:pt x="4541195" y="13462778"/>
                </a:cubicBezTo>
                <a:cubicBezTo>
                  <a:pt x="4572953" y="13483485"/>
                  <a:pt x="4606024" y="13501066"/>
                  <a:pt x="4640409" y="13515520"/>
                </a:cubicBezTo>
                <a:cubicBezTo>
                  <a:pt x="4688861" y="13535888"/>
                  <a:pt x="4732370" y="13541764"/>
                  <a:pt x="4770936" y="13533148"/>
                </a:cubicBezTo>
                <a:cubicBezTo>
                  <a:pt x="4809503" y="13524531"/>
                  <a:pt x="4844445" y="13507035"/>
                  <a:pt x="4875764" y="13480658"/>
                </a:cubicBezTo>
                <a:cubicBezTo>
                  <a:pt x="4907082" y="13454282"/>
                  <a:pt x="4934738" y="13421309"/>
                  <a:pt x="4958729" y="13381736"/>
                </a:cubicBezTo>
                <a:cubicBezTo>
                  <a:pt x="4982721" y="13342164"/>
                  <a:pt x="5003916" y="13300497"/>
                  <a:pt x="5022313" y="13256734"/>
                </a:cubicBezTo>
                <a:cubicBezTo>
                  <a:pt x="5038738" y="13217660"/>
                  <a:pt x="5053109" y="13179101"/>
                  <a:pt x="5065423" y="13141056"/>
                </a:cubicBezTo>
                <a:cubicBezTo>
                  <a:pt x="5077737" y="13103013"/>
                  <a:pt x="5088573" y="13068486"/>
                  <a:pt x="5097931" y="13037476"/>
                </a:cubicBezTo>
                <a:lnTo>
                  <a:pt x="5128647" y="13036595"/>
                </a:lnTo>
                <a:lnTo>
                  <a:pt x="5136905" y="13023514"/>
                </a:lnTo>
                <a:lnTo>
                  <a:pt x="5236358" y="13062562"/>
                </a:lnTo>
                <a:cubicBezTo>
                  <a:pt x="5276995" y="13079645"/>
                  <a:pt x="5315887" y="13101972"/>
                  <a:pt x="5353035" y="13129542"/>
                </a:cubicBezTo>
                <a:cubicBezTo>
                  <a:pt x="5390183" y="13157113"/>
                  <a:pt x="5429075" y="13179440"/>
                  <a:pt x="5469712" y="13196523"/>
                </a:cubicBezTo>
                <a:cubicBezTo>
                  <a:pt x="5491594" y="13205721"/>
                  <a:pt x="5513782" y="13210909"/>
                  <a:pt x="5536275" y="13212089"/>
                </a:cubicBezTo>
                <a:cubicBezTo>
                  <a:pt x="5558769" y="13213269"/>
                  <a:pt x="5575600" y="13200573"/>
                  <a:pt x="5586770" y="13174003"/>
                </a:cubicBezTo>
                <a:cubicBezTo>
                  <a:pt x="5594654" y="13155247"/>
                  <a:pt x="5596411" y="13135756"/>
                  <a:pt x="5592041" y="13115527"/>
                </a:cubicBezTo>
                <a:cubicBezTo>
                  <a:pt x="5587671" y="13095297"/>
                  <a:pt x="5579642" y="13077209"/>
                  <a:pt x="5567954" y="13061261"/>
                </a:cubicBezTo>
                <a:lnTo>
                  <a:pt x="5583858" y="13043117"/>
                </a:lnTo>
                <a:cubicBezTo>
                  <a:pt x="5591922" y="13050186"/>
                  <a:pt x="5599079" y="13055034"/>
                  <a:pt x="5605331" y="13057662"/>
                </a:cubicBezTo>
                <a:cubicBezTo>
                  <a:pt x="5616272" y="13062261"/>
                  <a:pt x="5625010" y="13062256"/>
                  <a:pt x="5631545" y="13057647"/>
                </a:cubicBezTo>
                <a:cubicBezTo>
                  <a:pt x="5638081" y="13053038"/>
                  <a:pt x="5643937" y="13046763"/>
                  <a:pt x="5649114" y="13038824"/>
                </a:cubicBezTo>
                <a:cubicBezTo>
                  <a:pt x="5654290" y="13030885"/>
                  <a:pt x="5659240" y="13022391"/>
                  <a:pt x="5663964" y="13013342"/>
                </a:cubicBezTo>
                <a:cubicBezTo>
                  <a:pt x="5668688" y="13004292"/>
                  <a:pt x="5673927" y="12997298"/>
                  <a:pt x="5679680" y="12992362"/>
                </a:cubicBezTo>
                <a:cubicBezTo>
                  <a:pt x="5643235" y="12969683"/>
                  <a:pt x="5611637" y="12939848"/>
                  <a:pt x="5584887" y="12902854"/>
                </a:cubicBezTo>
                <a:lnTo>
                  <a:pt x="5502458" y="12862687"/>
                </a:lnTo>
                <a:cubicBezTo>
                  <a:pt x="5491517" y="12858088"/>
                  <a:pt x="5472473" y="12848702"/>
                  <a:pt x="5445325" y="12834530"/>
                </a:cubicBezTo>
                <a:cubicBezTo>
                  <a:pt x="5418177" y="12820360"/>
                  <a:pt x="5390803" y="12805634"/>
                  <a:pt x="5363202" y="12790352"/>
                </a:cubicBezTo>
                <a:cubicBezTo>
                  <a:pt x="5335602" y="12775071"/>
                  <a:pt x="5310776" y="12758659"/>
                  <a:pt x="5288726" y="12741112"/>
                </a:cubicBezTo>
                <a:cubicBezTo>
                  <a:pt x="5266674" y="12723566"/>
                  <a:pt x="5253712" y="12708462"/>
                  <a:pt x="5249840" y="12695798"/>
                </a:cubicBezTo>
                <a:lnTo>
                  <a:pt x="5214599" y="12766505"/>
                </a:lnTo>
                <a:lnTo>
                  <a:pt x="5193499" y="12757635"/>
                </a:lnTo>
                <a:cubicBezTo>
                  <a:pt x="5194813" y="12754510"/>
                  <a:pt x="5197832" y="12748422"/>
                  <a:pt x="5202556" y="12739373"/>
                </a:cubicBezTo>
                <a:cubicBezTo>
                  <a:pt x="5207280" y="12730324"/>
                  <a:pt x="5212558" y="12721048"/>
                  <a:pt x="5218392" y="12711545"/>
                </a:cubicBezTo>
                <a:cubicBezTo>
                  <a:pt x="5224225" y="12702043"/>
                  <a:pt x="5229340" y="12693158"/>
                  <a:pt x="5233735" y="12684890"/>
                </a:cubicBezTo>
                <a:cubicBezTo>
                  <a:pt x="5238130" y="12676624"/>
                  <a:pt x="5241766" y="12671255"/>
                  <a:pt x="5244643" y="12668785"/>
                </a:cubicBezTo>
                <a:cubicBezTo>
                  <a:pt x="5237396" y="12651026"/>
                  <a:pt x="5231094" y="12633203"/>
                  <a:pt x="5225738" y="12615319"/>
                </a:cubicBezTo>
                <a:cubicBezTo>
                  <a:pt x="5220382" y="12597435"/>
                  <a:pt x="5209108" y="12584879"/>
                  <a:pt x="5191915" y="12577652"/>
                </a:cubicBezTo>
                <a:cubicBezTo>
                  <a:pt x="5179411" y="12572395"/>
                  <a:pt x="5166336" y="12572875"/>
                  <a:pt x="5152687" y="12579092"/>
                </a:cubicBezTo>
                <a:cubicBezTo>
                  <a:pt x="5139039" y="12585309"/>
                  <a:pt x="5127117" y="12591793"/>
                  <a:pt x="5116923" y="12598543"/>
                </a:cubicBezTo>
                <a:lnTo>
                  <a:pt x="5097212" y="12645431"/>
                </a:lnTo>
                <a:cubicBezTo>
                  <a:pt x="5072205" y="12634919"/>
                  <a:pt x="5045963" y="12622967"/>
                  <a:pt x="5018486" y="12609578"/>
                </a:cubicBezTo>
                <a:cubicBezTo>
                  <a:pt x="4993230" y="12595283"/>
                  <a:pt x="4968755" y="12581317"/>
                  <a:pt x="4945062" y="12567677"/>
                </a:cubicBezTo>
                <a:cubicBezTo>
                  <a:pt x="4953783" y="12573183"/>
                  <a:pt x="4963285" y="12579017"/>
                  <a:pt x="4973569" y="12585179"/>
                </a:cubicBezTo>
                <a:cubicBezTo>
                  <a:pt x="4986321" y="12594218"/>
                  <a:pt x="5000020" y="12603194"/>
                  <a:pt x="5014664" y="12612109"/>
                </a:cubicBezTo>
                <a:cubicBezTo>
                  <a:pt x="5029308" y="12621024"/>
                  <a:pt x="5043170" y="12629611"/>
                  <a:pt x="5056252" y="12637868"/>
                </a:cubicBezTo>
                <a:cubicBezTo>
                  <a:pt x="5069332" y="12646127"/>
                  <a:pt x="5079781" y="12651898"/>
                  <a:pt x="5087595" y="12655183"/>
                </a:cubicBezTo>
                <a:lnTo>
                  <a:pt x="5072305" y="12665307"/>
                </a:lnTo>
                <a:cubicBezTo>
                  <a:pt x="5062927" y="12661365"/>
                  <a:pt x="5050916" y="12654936"/>
                  <a:pt x="5036272" y="12646022"/>
                </a:cubicBezTo>
                <a:cubicBezTo>
                  <a:pt x="5021627" y="12637107"/>
                  <a:pt x="5005647" y="12628090"/>
                  <a:pt x="4988330" y="12618971"/>
                </a:cubicBezTo>
                <a:cubicBezTo>
                  <a:pt x="4971012" y="12609853"/>
                  <a:pt x="4954868" y="12601227"/>
                  <a:pt x="4939895" y="12593093"/>
                </a:cubicBezTo>
                <a:cubicBezTo>
                  <a:pt x="4924923" y="12584959"/>
                  <a:pt x="4912747" y="12578922"/>
                  <a:pt x="4903369" y="12574980"/>
                </a:cubicBezTo>
                <a:lnTo>
                  <a:pt x="4922230" y="12549803"/>
                </a:lnTo>
                <a:cubicBezTo>
                  <a:pt x="4901662" y="12537479"/>
                  <a:pt x="4879345" y="12521659"/>
                  <a:pt x="4855278" y="12502347"/>
                </a:cubicBezTo>
                <a:cubicBezTo>
                  <a:pt x="4831212" y="12483034"/>
                  <a:pt x="4808237" y="12468779"/>
                  <a:pt x="4786356" y="12459580"/>
                </a:cubicBezTo>
                <a:cubicBezTo>
                  <a:pt x="4775415" y="12454981"/>
                  <a:pt x="4764497" y="12453609"/>
                  <a:pt x="4753601" y="12455466"/>
                </a:cubicBezTo>
                <a:cubicBezTo>
                  <a:pt x="4742705" y="12457323"/>
                  <a:pt x="4731911" y="12457843"/>
                  <a:pt x="4721220" y="12457027"/>
                </a:cubicBezTo>
                <a:cubicBezTo>
                  <a:pt x="4758910" y="12498620"/>
                  <a:pt x="4806941" y="12538581"/>
                  <a:pt x="4865314" y="12576913"/>
                </a:cubicBezTo>
                <a:cubicBezTo>
                  <a:pt x="4923686" y="12615245"/>
                  <a:pt x="4976237" y="12648832"/>
                  <a:pt x="5022967" y="12677671"/>
                </a:cubicBezTo>
                <a:lnTo>
                  <a:pt x="5016680" y="12686063"/>
                </a:lnTo>
                <a:cubicBezTo>
                  <a:pt x="4999238" y="12675053"/>
                  <a:pt x="4975092" y="12660305"/>
                  <a:pt x="4944241" y="12641819"/>
                </a:cubicBezTo>
                <a:cubicBezTo>
                  <a:pt x="4913390" y="12623332"/>
                  <a:pt x="4882086" y="12603735"/>
                  <a:pt x="4850329" y="12583029"/>
                </a:cubicBezTo>
                <a:cubicBezTo>
                  <a:pt x="4818572" y="12562322"/>
                  <a:pt x="4788706" y="12541490"/>
                  <a:pt x="4760732" y="12520535"/>
                </a:cubicBezTo>
                <a:cubicBezTo>
                  <a:pt x="4732757" y="12499580"/>
                  <a:pt x="4712927" y="12481128"/>
                  <a:pt x="4701240" y="12465180"/>
                </a:cubicBezTo>
                <a:cubicBezTo>
                  <a:pt x="4685700" y="12471521"/>
                  <a:pt x="4670901" y="12480474"/>
                  <a:pt x="4656844" y="12492038"/>
                </a:cubicBezTo>
                <a:cubicBezTo>
                  <a:pt x="4642788" y="12503600"/>
                  <a:pt x="4632474" y="12517196"/>
                  <a:pt x="4625904" y="12532827"/>
                </a:cubicBezTo>
                <a:cubicBezTo>
                  <a:pt x="4620647" y="12545330"/>
                  <a:pt x="4620183" y="12558468"/>
                  <a:pt x="4624508" y="12572241"/>
                </a:cubicBezTo>
                <a:cubicBezTo>
                  <a:pt x="4628834" y="12586014"/>
                  <a:pt x="4638030" y="12595857"/>
                  <a:pt x="4652097" y="12601771"/>
                </a:cubicBezTo>
                <a:lnTo>
                  <a:pt x="4630280" y="12633980"/>
                </a:lnTo>
                <a:cubicBezTo>
                  <a:pt x="4663192" y="12660691"/>
                  <a:pt x="4697995" y="12687274"/>
                  <a:pt x="4734690" y="12713735"/>
                </a:cubicBezTo>
                <a:lnTo>
                  <a:pt x="4624367" y="12648047"/>
                </a:lnTo>
                <a:cubicBezTo>
                  <a:pt x="4618612" y="12652985"/>
                  <a:pt x="4614750" y="12657798"/>
                  <a:pt x="4612779" y="12662487"/>
                </a:cubicBezTo>
                <a:cubicBezTo>
                  <a:pt x="4608179" y="12673428"/>
                  <a:pt x="4618531" y="12689273"/>
                  <a:pt x="4643832" y="12710025"/>
                </a:cubicBezTo>
                <a:cubicBezTo>
                  <a:pt x="4669133" y="12730776"/>
                  <a:pt x="4698279" y="12752225"/>
                  <a:pt x="4731271" y="12774371"/>
                </a:cubicBezTo>
                <a:cubicBezTo>
                  <a:pt x="4764262" y="12796516"/>
                  <a:pt x="4797129" y="12816769"/>
                  <a:pt x="4829872" y="12835131"/>
                </a:cubicBezTo>
                <a:cubicBezTo>
                  <a:pt x="4862615" y="12853494"/>
                  <a:pt x="4883346" y="12865427"/>
                  <a:pt x="4892067" y="12870931"/>
                </a:cubicBezTo>
                <a:cubicBezTo>
                  <a:pt x="4871858" y="12910255"/>
                  <a:pt x="4852041" y="12949742"/>
                  <a:pt x="4832613" y="12989394"/>
                </a:cubicBezTo>
                <a:cubicBezTo>
                  <a:pt x="4813186" y="13029045"/>
                  <a:pt x="4794931" y="13069189"/>
                  <a:pt x="4777848" y="13109827"/>
                </a:cubicBezTo>
                <a:lnTo>
                  <a:pt x="4764901" y="13120937"/>
                </a:lnTo>
                <a:cubicBezTo>
                  <a:pt x="4762273" y="13127189"/>
                  <a:pt x="4758393" y="13137512"/>
                  <a:pt x="4753261" y="13151907"/>
                </a:cubicBezTo>
                <a:cubicBezTo>
                  <a:pt x="4748129" y="13166303"/>
                  <a:pt x="4742607" y="13180534"/>
                  <a:pt x="4736693" y="13194600"/>
                </a:cubicBezTo>
                <a:cubicBezTo>
                  <a:pt x="4726838" y="13218044"/>
                  <a:pt x="4719034" y="13232236"/>
                  <a:pt x="4713279" y="13237173"/>
                </a:cubicBezTo>
                <a:cubicBezTo>
                  <a:pt x="4688272" y="13226661"/>
                  <a:pt x="4661413" y="13213990"/>
                  <a:pt x="4632702" y="13199163"/>
                </a:cubicBezTo>
                <a:cubicBezTo>
                  <a:pt x="4603991" y="13184335"/>
                  <a:pt x="4581323" y="13166069"/>
                  <a:pt x="4564698" y="13144367"/>
                </a:cubicBezTo>
                <a:cubicBezTo>
                  <a:pt x="4520935" y="13125970"/>
                  <a:pt x="4479104" y="13105166"/>
                  <a:pt x="4439203" y="13081956"/>
                </a:cubicBezTo>
                <a:cubicBezTo>
                  <a:pt x="4399302" y="13058746"/>
                  <a:pt x="4359730" y="13034755"/>
                  <a:pt x="4320487" y="13009981"/>
                </a:cubicBezTo>
                <a:cubicBezTo>
                  <a:pt x="4281243" y="12985209"/>
                  <a:pt x="4241672" y="12961216"/>
                  <a:pt x="4201771" y="12938006"/>
                </a:cubicBezTo>
                <a:cubicBezTo>
                  <a:pt x="4161871" y="12914796"/>
                  <a:pt x="4120820" y="12894320"/>
                  <a:pt x="4078621" y="12876581"/>
                </a:cubicBezTo>
                <a:cubicBezTo>
                  <a:pt x="4069243" y="12872638"/>
                  <a:pt x="4055402" y="12867280"/>
                  <a:pt x="4037100" y="12860506"/>
                </a:cubicBezTo>
                <a:cubicBezTo>
                  <a:pt x="4018797" y="12853731"/>
                  <a:pt x="4000002" y="12848130"/>
                  <a:pt x="3980714" y="12843700"/>
                </a:cubicBezTo>
                <a:cubicBezTo>
                  <a:pt x="3961426" y="12839269"/>
                  <a:pt x="3943106" y="12838006"/>
                  <a:pt x="3925754" y="12839906"/>
                </a:cubicBezTo>
                <a:cubicBezTo>
                  <a:pt x="3908402" y="12841809"/>
                  <a:pt x="3896769" y="12849793"/>
                  <a:pt x="3890856" y="12863859"/>
                </a:cubicBezTo>
                <a:close/>
                <a:moveTo>
                  <a:pt x="0" y="16692636"/>
                </a:moveTo>
                <a:lnTo>
                  <a:pt x="7017184" y="0"/>
                </a:lnTo>
                <a:lnTo>
                  <a:pt x="7017183" y="19642491"/>
                </a:ln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1" name="Google Shape;711;p64"/>
          <p:cNvPicPr preferRelativeResize="0"/>
          <p:nvPr/>
        </p:nvPicPr>
        <p:blipFill rotWithShape="1">
          <a:blip r:embed="rId4">
            <a:alphaModFix/>
          </a:blip>
          <a:srcRect/>
          <a:stretch/>
        </p:blipFill>
        <p:spPr>
          <a:xfrm>
            <a:off x="863600" y="7834305"/>
            <a:ext cx="3707242" cy="2271529"/>
          </a:xfrm>
          <a:prstGeom prst="rect">
            <a:avLst/>
          </a:prstGeom>
          <a:noFill/>
          <a:ln>
            <a:noFill/>
          </a:ln>
        </p:spPr>
      </p:pic>
      <p:pic>
        <p:nvPicPr>
          <p:cNvPr id="712" name="Google Shape;712;p64"/>
          <p:cNvPicPr preferRelativeResize="0"/>
          <p:nvPr/>
        </p:nvPicPr>
        <p:blipFill rotWithShape="1">
          <a:blip r:embed="rId5">
            <a:alphaModFix/>
          </a:blip>
          <a:srcRect/>
          <a:stretch/>
        </p:blipFill>
        <p:spPr>
          <a:xfrm rot="-2700000">
            <a:off x="16335340" y="5394060"/>
            <a:ext cx="3905319" cy="4114800"/>
          </a:xfrm>
          <a:prstGeom prst="rect">
            <a:avLst/>
          </a:prstGeom>
          <a:noFill/>
          <a:ln>
            <a:noFill/>
          </a:ln>
        </p:spPr>
      </p:pic>
      <p:sp>
        <p:nvSpPr>
          <p:cNvPr id="713" name="Google Shape;713;p64"/>
          <p:cNvSpPr txBox="1"/>
          <p:nvPr/>
        </p:nvSpPr>
        <p:spPr>
          <a:xfrm>
            <a:off x="5492808" y="5985170"/>
            <a:ext cx="10686000" cy="13023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9400"/>
              <a:buFont typeface="Arial"/>
              <a:buNone/>
            </a:pPr>
            <a:r>
              <a:rPr lang="en-US" sz="9400" b="0" i="0" u="none" strike="noStrike" cap="none">
                <a:solidFill>
                  <a:srgbClr val="000000"/>
                </a:solidFill>
                <a:latin typeface="Finger Paint"/>
                <a:ea typeface="Finger Paint"/>
                <a:cs typeface="Finger Paint"/>
                <a:sym typeface="Finger Paint"/>
              </a:rPr>
              <a:t>Peripherals</a:t>
            </a:r>
            <a:endParaRPr sz="9400" b="0" i="0" u="none" strike="noStrike" cap="none">
              <a:solidFill>
                <a:srgbClr val="000000"/>
              </a:solidFill>
              <a:latin typeface="Finger Paint"/>
              <a:ea typeface="Finger Paint"/>
              <a:cs typeface="Finger Paint"/>
              <a:sym typeface="Finger Paint"/>
            </a:endParaRPr>
          </a:p>
        </p:txBody>
      </p:sp>
      <p:pic>
        <p:nvPicPr>
          <p:cNvPr id="714" name="Google Shape;714;p64"/>
          <p:cNvPicPr preferRelativeResize="0"/>
          <p:nvPr/>
        </p:nvPicPr>
        <p:blipFill rotWithShape="1">
          <a:blip r:embed="rId6">
            <a:alphaModFix/>
          </a:blip>
          <a:srcRect/>
          <a:stretch/>
        </p:blipFill>
        <p:spPr>
          <a:xfrm>
            <a:off x="15680575" y="1676400"/>
            <a:ext cx="1279492" cy="2270066"/>
          </a:xfrm>
          <a:prstGeom prst="rect">
            <a:avLst/>
          </a:prstGeom>
          <a:noFill/>
          <a:ln>
            <a:noFill/>
          </a:ln>
        </p:spPr>
      </p:pic>
      <p:pic>
        <p:nvPicPr>
          <p:cNvPr id="715" name="Google Shape;715;p64"/>
          <p:cNvPicPr preferRelativeResize="0"/>
          <p:nvPr/>
        </p:nvPicPr>
        <p:blipFill rotWithShape="1">
          <a:blip r:embed="rId7">
            <a:alphaModFix/>
          </a:blip>
          <a:srcRect/>
          <a:stretch/>
        </p:blipFill>
        <p:spPr>
          <a:xfrm rot="10800000">
            <a:off x="7369489" y="0"/>
            <a:ext cx="4578456" cy="1581649"/>
          </a:xfrm>
          <a:prstGeom prst="rect">
            <a:avLst/>
          </a:prstGeom>
          <a:noFill/>
          <a:ln>
            <a:noFill/>
          </a:ln>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65"/>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721" name="Google Shape;721;p65"/>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5"/>
          <p:cNvSpPr txBox="1"/>
          <p:nvPr/>
        </p:nvSpPr>
        <p:spPr>
          <a:xfrm>
            <a:off x="1699240" y="241947"/>
            <a:ext cx="6278336"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0" b="1" i="0" u="none" strike="noStrike" cap="none">
                <a:solidFill>
                  <a:schemeClr val="lt1"/>
                </a:solidFill>
                <a:latin typeface="Finger Paint"/>
                <a:ea typeface="Finger Paint"/>
                <a:cs typeface="Finger Paint"/>
                <a:sym typeface="Finger Paint"/>
              </a:rPr>
              <a:t>Vocabulary</a:t>
            </a:r>
            <a:endParaRPr/>
          </a:p>
        </p:txBody>
      </p:sp>
      <p:grpSp>
        <p:nvGrpSpPr>
          <p:cNvPr id="723" name="Google Shape;723;p65"/>
          <p:cNvGrpSpPr/>
          <p:nvPr/>
        </p:nvGrpSpPr>
        <p:grpSpPr>
          <a:xfrm rot="-986720">
            <a:off x="158907" y="418025"/>
            <a:ext cx="1381427" cy="951500"/>
            <a:chOff x="3380775" y="2452725"/>
            <a:chExt cx="425975" cy="257275"/>
          </a:xfrm>
        </p:grpSpPr>
        <p:sp>
          <p:nvSpPr>
            <p:cNvPr id="724" name="Google Shape;724;p65"/>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65"/>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65"/>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65"/>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8" name="Google Shape;728;p65"/>
          <p:cNvSpPr txBox="1"/>
          <p:nvPr/>
        </p:nvSpPr>
        <p:spPr>
          <a:xfrm>
            <a:off x="1828800" y="2071231"/>
            <a:ext cx="13895614" cy="71846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Task 2. Match photos A-H to definitions 1-8</a:t>
            </a:r>
            <a:endParaRPr sz="4000" b="0" i="0" u="none" strike="noStrike" cap="none">
              <a:solidFill>
                <a:srgbClr val="000000"/>
              </a:solidFill>
              <a:latin typeface="Calibri"/>
              <a:ea typeface="Calibri"/>
              <a:cs typeface="Calibri"/>
              <a:sym typeface="Calibri"/>
            </a:endParaRPr>
          </a:p>
        </p:txBody>
      </p:sp>
      <p:sp>
        <p:nvSpPr>
          <p:cNvPr id="729" name="Google Shape;729;p65"/>
          <p:cNvSpPr txBox="1"/>
          <p:nvPr/>
        </p:nvSpPr>
        <p:spPr>
          <a:xfrm>
            <a:off x="615085" y="3616835"/>
            <a:ext cx="16987115" cy="563673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1.  NAS (network attached storage) device: a collection of drives in a single box, accessed through a network and thus more flexible than a device attached to only one computer.</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2. touchpad: part of a laptop computer used instead of a mouse for moving the cursor.</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3. stylus: a pen-shaped device sometimes used with some kinds of screens.</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4. graphics tablet and stylus: a flat pressure-sensitive pad and pen-shaped device, often used with graphic design software.</a:t>
            </a:r>
            <a:endParaRPr sz="40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500"/>
                                        <p:tgtEl>
                                          <p:spTgt spid="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66"/>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735" name="Google Shape;735;p66"/>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6"/>
          <p:cNvSpPr txBox="1"/>
          <p:nvPr/>
        </p:nvSpPr>
        <p:spPr>
          <a:xfrm>
            <a:off x="1699240" y="241947"/>
            <a:ext cx="6278336"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0" b="1" i="0" u="none" strike="noStrike" cap="none">
                <a:solidFill>
                  <a:schemeClr val="lt1"/>
                </a:solidFill>
                <a:latin typeface="Finger Paint"/>
                <a:ea typeface="Finger Paint"/>
                <a:cs typeface="Finger Paint"/>
                <a:sym typeface="Finger Paint"/>
              </a:rPr>
              <a:t>Vocabulary</a:t>
            </a:r>
            <a:endParaRPr/>
          </a:p>
        </p:txBody>
      </p:sp>
      <p:grpSp>
        <p:nvGrpSpPr>
          <p:cNvPr id="737" name="Google Shape;737;p66"/>
          <p:cNvGrpSpPr/>
          <p:nvPr/>
        </p:nvGrpSpPr>
        <p:grpSpPr>
          <a:xfrm rot="-986720">
            <a:off x="158907" y="418025"/>
            <a:ext cx="1381427" cy="951500"/>
            <a:chOff x="3380775" y="2452725"/>
            <a:chExt cx="425975" cy="257275"/>
          </a:xfrm>
        </p:grpSpPr>
        <p:sp>
          <p:nvSpPr>
            <p:cNvPr id="738" name="Google Shape;738;p66"/>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66"/>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66"/>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66"/>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2" name="Google Shape;742;p66"/>
          <p:cNvSpPr txBox="1"/>
          <p:nvPr/>
        </p:nvSpPr>
        <p:spPr>
          <a:xfrm>
            <a:off x="1699240" y="2052188"/>
            <a:ext cx="13895614" cy="71846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Task 2. Match photos A-H to definitions 1-8</a:t>
            </a:r>
            <a:endParaRPr sz="4000" b="0" i="0" u="none" strike="noStrike" cap="none">
              <a:solidFill>
                <a:srgbClr val="000000"/>
              </a:solidFill>
              <a:latin typeface="Calibri"/>
              <a:ea typeface="Calibri"/>
              <a:cs typeface="Calibri"/>
              <a:sym typeface="Calibri"/>
            </a:endParaRPr>
          </a:p>
        </p:txBody>
      </p:sp>
      <p:sp>
        <p:nvSpPr>
          <p:cNvPr id="743" name="Google Shape;743;p66"/>
          <p:cNvSpPr txBox="1"/>
          <p:nvPr/>
        </p:nvSpPr>
        <p:spPr>
          <a:xfrm>
            <a:off x="615085" y="3759460"/>
            <a:ext cx="16987115" cy="497809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5.  touch screen: a screen that can detect when and where a finger touches it.</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6. projector: a device that shows a copy of the computer’s screen on a large screen, often used in presentations.</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7. headset: a device people wear on their heads that includes a microphone as well as headphones.</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8. multifunction printer: a printer that also has other functions such as scanning, copying and/or faxing.</a:t>
            </a:r>
            <a:endParaRPr sz="4000" b="0" i="0" u="none" strike="noStrike" cap="non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67"/>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749" name="Google Shape;749;p67"/>
          <p:cNvSpPr txBox="1"/>
          <p:nvPr/>
        </p:nvSpPr>
        <p:spPr>
          <a:xfrm>
            <a:off x="784840" y="337688"/>
            <a:ext cx="13895614" cy="71846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Task 2. Match photos A-H to definitions 1-8</a:t>
            </a:r>
            <a:endParaRPr sz="4000" b="0" i="0" u="none" strike="noStrike" cap="none">
              <a:solidFill>
                <a:srgbClr val="000000"/>
              </a:solidFill>
              <a:latin typeface="Calibri"/>
              <a:ea typeface="Calibri"/>
              <a:cs typeface="Calibri"/>
              <a:sym typeface="Calibri"/>
            </a:endParaRPr>
          </a:p>
        </p:txBody>
      </p:sp>
      <p:grpSp>
        <p:nvGrpSpPr>
          <p:cNvPr id="750" name="Google Shape;750;p67"/>
          <p:cNvGrpSpPr/>
          <p:nvPr/>
        </p:nvGrpSpPr>
        <p:grpSpPr>
          <a:xfrm>
            <a:off x="438798" y="1194488"/>
            <a:ext cx="16667763" cy="8127977"/>
            <a:chOff x="438798" y="1194488"/>
            <a:chExt cx="16667763" cy="8127977"/>
          </a:xfrm>
        </p:grpSpPr>
        <p:pic>
          <p:nvPicPr>
            <p:cNvPr id="751" name="Google Shape;751;p67"/>
            <p:cNvPicPr preferRelativeResize="0"/>
            <p:nvPr/>
          </p:nvPicPr>
          <p:blipFill rotWithShape="1">
            <a:blip r:embed="rId4">
              <a:alphaModFix/>
            </a:blip>
            <a:srcRect/>
            <a:stretch/>
          </p:blipFill>
          <p:spPr>
            <a:xfrm>
              <a:off x="438798" y="1308307"/>
              <a:ext cx="3235132" cy="3635672"/>
            </a:xfrm>
            <a:prstGeom prst="rect">
              <a:avLst/>
            </a:prstGeom>
            <a:noFill/>
            <a:ln>
              <a:noFill/>
            </a:ln>
          </p:spPr>
        </p:pic>
        <p:pic>
          <p:nvPicPr>
            <p:cNvPr id="752" name="Google Shape;752;p67"/>
            <p:cNvPicPr preferRelativeResize="0"/>
            <p:nvPr/>
          </p:nvPicPr>
          <p:blipFill rotWithShape="1">
            <a:blip r:embed="rId5">
              <a:alphaModFix/>
            </a:blip>
            <a:srcRect/>
            <a:stretch/>
          </p:blipFill>
          <p:spPr>
            <a:xfrm>
              <a:off x="4949912" y="1308307"/>
              <a:ext cx="3235132" cy="3602240"/>
            </a:xfrm>
            <a:prstGeom prst="rect">
              <a:avLst/>
            </a:prstGeom>
            <a:noFill/>
            <a:ln>
              <a:noFill/>
            </a:ln>
          </p:spPr>
        </p:pic>
        <p:pic>
          <p:nvPicPr>
            <p:cNvPr id="753" name="Google Shape;753;p67"/>
            <p:cNvPicPr preferRelativeResize="0"/>
            <p:nvPr/>
          </p:nvPicPr>
          <p:blipFill rotWithShape="1">
            <a:blip r:embed="rId6">
              <a:alphaModFix/>
            </a:blip>
            <a:srcRect/>
            <a:stretch/>
          </p:blipFill>
          <p:spPr>
            <a:xfrm>
              <a:off x="9461025" y="1268142"/>
              <a:ext cx="3235132" cy="3642405"/>
            </a:xfrm>
            <a:prstGeom prst="rect">
              <a:avLst/>
            </a:prstGeom>
            <a:noFill/>
            <a:ln>
              <a:noFill/>
            </a:ln>
          </p:spPr>
        </p:pic>
        <p:pic>
          <p:nvPicPr>
            <p:cNvPr id="754" name="Google Shape;754;p67"/>
            <p:cNvPicPr preferRelativeResize="0"/>
            <p:nvPr/>
          </p:nvPicPr>
          <p:blipFill rotWithShape="1">
            <a:blip r:embed="rId7">
              <a:alphaModFix/>
            </a:blip>
            <a:srcRect/>
            <a:stretch/>
          </p:blipFill>
          <p:spPr>
            <a:xfrm>
              <a:off x="13877596" y="1194488"/>
              <a:ext cx="3228965" cy="3716059"/>
            </a:xfrm>
            <a:prstGeom prst="rect">
              <a:avLst/>
            </a:prstGeom>
            <a:noFill/>
            <a:ln>
              <a:noFill/>
            </a:ln>
          </p:spPr>
        </p:pic>
        <p:pic>
          <p:nvPicPr>
            <p:cNvPr id="755" name="Google Shape;755;p67"/>
            <p:cNvPicPr preferRelativeResize="0"/>
            <p:nvPr/>
          </p:nvPicPr>
          <p:blipFill rotWithShape="1">
            <a:blip r:embed="rId8">
              <a:alphaModFix/>
            </a:blip>
            <a:srcRect/>
            <a:stretch/>
          </p:blipFill>
          <p:spPr>
            <a:xfrm>
              <a:off x="438798" y="5896580"/>
              <a:ext cx="3235133" cy="3386662"/>
            </a:xfrm>
            <a:prstGeom prst="rect">
              <a:avLst/>
            </a:prstGeom>
            <a:noFill/>
            <a:ln>
              <a:noFill/>
            </a:ln>
          </p:spPr>
        </p:pic>
        <p:pic>
          <p:nvPicPr>
            <p:cNvPr id="756" name="Google Shape;756;p67"/>
            <p:cNvPicPr preferRelativeResize="0"/>
            <p:nvPr/>
          </p:nvPicPr>
          <p:blipFill rotWithShape="1">
            <a:blip r:embed="rId9">
              <a:alphaModFix/>
            </a:blip>
            <a:srcRect/>
            <a:stretch/>
          </p:blipFill>
          <p:spPr>
            <a:xfrm>
              <a:off x="4949913" y="5896581"/>
              <a:ext cx="3235132" cy="3425884"/>
            </a:xfrm>
            <a:prstGeom prst="rect">
              <a:avLst/>
            </a:prstGeom>
            <a:noFill/>
            <a:ln>
              <a:noFill/>
            </a:ln>
          </p:spPr>
        </p:pic>
        <p:pic>
          <p:nvPicPr>
            <p:cNvPr id="757" name="Google Shape;757;p67"/>
            <p:cNvPicPr preferRelativeResize="0"/>
            <p:nvPr/>
          </p:nvPicPr>
          <p:blipFill rotWithShape="1">
            <a:blip r:embed="rId10">
              <a:alphaModFix/>
            </a:blip>
            <a:srcRect/>
            <a:stretch/>
          </p:blipFill>
          <p:spPr>
            <a:xfrm>
              <a:off x="9461025" y="5896580"/>
              <a:ext cx="3120832" cy="3320981"/>
            </a:xfrm>
            <a:prstGeom prst="rect">
              <a:avLst/>
            </a:prstGeom>
            <a:noFill/>
            <a:ln>
              <a:noFill/>
            </a:ln>
          </p:spPr>
        </p:pic>
        <p:pic>
          <p:nvPicPr>
            <p:cNvPr id="758" name="Google Shape;758;p67"/>
            <p:cNvPicPr preferRelativeResize="0"/>
            <p:nvPr/>
          </p:nvPicPr>
          <p:blipFill rotWithShape="1">
            <a:blip r:embed="rId11">
              <a:alphaModFix/>
            </a:blip>
            <a:srcRect/>
            <a:stretch/>
          </p:blipFill>
          <p:spPr>
            <a:xfrm>
              <a:off x="13877596" y="5896580"/>
              <a:ext cx="3120832" cy="3394856"/>
            </a:xfrm>
            <a:prstGeom prst="rect">
              <a:avLst/>
            </a:prstGeom>
            <a:noFill/>
            <a:ln>
              <a:noFill/>
            </a:ln>
          </p:spPr>
        </p:pic>
      </p:grpSp>
      <p:cxnSp>
        <p:nvCxnSpPr>
          <p:cNvPr id="759" name="Google Shape;759;p67"/>
          <p:cNvCxnSpPr/>
          <p:nvPr/>
        </p:nvCxnSpPr>
        <p:spPr>
          <a:xfrm>
            <a:off x="438798" y="5747657"/>
            <a:ext cx="3235132"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60" name="Google Shape;760;p67"/>
          <p:cNvCxnSpPr/>
          <p:nvPr/>
        </p:nvCxnSpPr>
        <p:spPr>
          <a:xfrm>
            <a:off x="13763296" y="10161814"/>
            <a:ext cx="3235132"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61" name="Google Shape;761;p67"/>
          <p:cNvCxnSpPr/>
          <p:nvPr/>
        </p:nvCxnSpPr>
        <p:spPr>
          <a:xfrm>
            <a:off x="9346725" y="10161814"/>
            <a:ext cx="3235132"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62" name="Google Shape;762;p67"/>
          <p:cNvCxnSpPr/>
          <p:nvPr/>
        </p:nvCxnSpPr>
        <p:spPr>
          <a:xfrm>
            <a:off x="4949912" y="10161814"/>
            <a:ext cx="3235132"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63" name="Google Shape;763;p67"/>
          <p:cNvCxnSpPr/>
          <p:nvPr/>
        </p:nvCxnSpPr>
        <p:spPr>
          <a:xfrm>
            <a:off x="313612" y="10161814"/>
            <a:ext cx="3235132"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64" name="Google Shape;764;p67"/>
          <p:cNvCxnSpPr/>
          <p:nvPr/>
        </p:nvCxnSpPr>
        <p:spPr>
          <a:xfrm>
            <a:off x="13877596" y="5747657"/>
            <a:ext cx="3235132"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65" name="Google Shape;765;p67"/>
          <p:cNvCxnSpPr/>
          <p:nvPr/>
        </p:nvCxnSpPr>
        <p:spPr>
          <a:xfrm>
            <a:off x="9461025" y="5747657"/>
            <a:ext cx="3235132"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66" name="Google Shape;766;p67"/>
          <p:cNvCxnSpPr/>
          <p:nvPr/>
        </p:nvCxnSpPr>
        <p:spPr>
          <a:xfrm>
            <a:off x="4949912" y="5747657"/>
            <a:ext cx="3235132"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767" name="Google Shape;767;p67"/>
          <p:cNvSpPr txBox="1"/>
          <p:nvPr/>
        </p:nvSpPr>
        <p:spPr>
          <a:xfrm>
            <a:off x="340828" y="5103351"/>
            <a:ext cx="349638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1. NAS device</a:t>
            </a:r>
            <a:endParaRPr sz="4000" b="0" i="0" u="none" strike="noStrike" cap="none">
              <a:solidFill>
                <a:srgbClr val="FF0000"/>
              </a:solidFill>
              <a:latin typeface="Arial"/>
              <a:ea typeface="Arial"/>
              <a:cs typeface="Arial"/>
              <a:sym typeface="Arial"/>
            </a:endParaRPr>
          </a:p>
        </p:txBody>
      </p:sp>
      <p:sp>
        <p:nvSpPr>
          <p:cNvPr id="768" name="Google Shape;768;p67"/>
          <p:cNvSpPr txBox="1"/>
          <p:nvPr/>
        </p:nvSpPr>
        <p:spPr>
          <a:xfrm>
            <a:off x="13689818" y="9535414"/>
            <a:ext cx="349638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6. projector</a:t>
            </a:r>
            <a:endParaRPr sz="4000" b="0" i="0" u="none" strike="noStrike" cap="none">
              <a:solidFill>
                <a:srgbClr val="FF0000"/>
              </a:solidFill>
              <a:latin typeface="Arial"/>
              <a:ea typeface="Arial"/>
              <a:cs typeface="Arial"/>
              <a:sym typeface="Arial"/>
            </a:endParaRPr>
          </a:p>
        </p:txBody>
      </p:sp>
      <p:sp>
        <p:nvSpPr>
          <p:cNvPr id="769" name="Google Shape;769;p67"/>
          <p:cNvSpPr txBox="1"/>
          <p:nvPr/>
        </p:nvSpPr>
        <p:spPr>
          <a:xfrm>
            <a:off x="9308626" y="9083011"/>
            <a:ext cx="3496388"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0" i="0" u="none" strike="noStrike" cap="none">
                <a:solidFill>
                  <a:srgbClr val="FF0000"/>
                </a:solidFill>
                <a:latin typeface="Times New Roman"/>
                <a:ea typeface="Times New Roman"/>
                <a:cs typeface="Times New Roman"/>
                <a:sym typeface="Times New Roman"/>
              </a:rPr>
              <a:t>8. multifunction printer</a:t>
            </a:r>
            <a:endParaRPr sz="3600" b="0" i="0" u="none" strike="noStrike" cap="none">
              <a:solidFill>
                <a:srgbClr val="FF0000"/>
              </a:solidFill>
              <a:latin typeface="Arial"/>
              <a:ea typeface="Arial"/>
              <a:cs typeface="Arial"/>
              <a:sym typeface="Arial"/>
            </a:endParaRPr>
          </a:p>
        </p:txBody>
      </p:sp>
      <p:sp>
        <p:nvSpPr>
          <p:cNvPr id="770" name="Google Shape;770;p67"/>
          <p:cNvSpPr txBox="1"/>
          <p:nvPr/>
        </p:nvSpPr>
        <p:spPr>
          <a:xfrm>
            <a:off x="4819284" y="9579114"/>
            <a:ext cx="349638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3. stylus</a:t>
            </a:r>
            <a:endParaRPr sz="4000" b="0" i="0" u="none" strike="noStrike" cap="none">
              <a:solidFill>
                <a:srgbClr val="FF0000"/>
              </a:solidFill>
              <a:latin typeface="Arial"/>
              <a:ea typeface="Arial"/>
              <a:cs typeface="Arial"/>
              <a:sym typeface="Arial"/>
            </a:endParaRPr>
          </a:p>
        </p:txBody>
      </p:sp>
      <p:sp>
        <p:nvSpPr>
          <p:cNvPr id="771" name="Google Shape;771;p67"/>
          <p:cNvSpPr txBox="1"/>
          <p:nvPr/>
        </p:nvSpPr>
        <p:spPr>
          <a:xfrm>
            <a:off x="329252" y="9166082"/>
            <a:ext cx="3496388"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FF0000"/>
                </a:solidFill>
                <a:latin typeface="Times New Roman"/>
                <a:ea typeface="Times New Roman"/>
                <a:cs typeface="Times New Roman"/>
                <a:sym typeface="Times New Roman"/>
              </a:rPr>
              <a:t>4. graphics tablet and stylus</a:t>
            </a:r>
            <a:endParaRPr sz="3200" b="0" i="0" u="none" strike="noStrike" cap="none">
              <a:solidFill>
                <a:srgbClr val="FF0000"/>
              </a:solidFill>
              <a:latin typeface="Arial"/>
              <a:ea typeface="Arial"/>
              <a:cs typeface="Arial"/>
              <a:sym typeface="Arial"/>
            </a:endParaRPr>
          </a:p>
        </p:txBody>
      </p:sp>
      <p:sp>
        <p:nvSpPr>
          <p:cNvPr id="772" name="Google Shape;772;p67"/>
          <p:cNvSpPr txBox="1"/>
          <p:nvPr/>
        </p:nvSpPr>
        <p:spPr>
          <a:xfrm>
            <a:off x="13743884" y="5143499"/>
            <a:ext cx="349638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2. touchpad</a:t>
            </a:r>
            <a:endParaRPr sz="4000" b="0" i="0" u="none" strike="noStrike" cap="none">
              <a:solidFill>
                <a:srgbClr val="FF0000"/>
              </a:solidFill>
              <a:latin typeface="Arial"/>
              <a:ea typeface="Arial"/>
              <a:cs typeface="Arial"/>
              <a:sym typeface="Arial"/>
            </a:endParaRPr>
          </a:p>
        </p:txBody>
      </p:sp>
      <p:sp>
        <p:nvSpPr>
          <p:cNvPr id="773" name="Google Shape;773;p67"/>
          <p:cNvSpPr txBox="1"/>
          <p:nvPr/>
        </p:nvSpPr>
        <p:spPr>
          <a:xfrm>
            <a:off x="9390270" y="5157465"/>
            <a:ext cx="349638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7. headset</a:t>
            </a:r>
            <a:endParaRPr sz="4000" b="0" i="0" u="none" strike="noStrike" cap="none">
              <a:solidFill>
                <a:srgbClr val="FF0000"/>
              </a:solidFill>
              <a:latin typeface="Arial"/>
              <a:ea typeface="Arial"/>
              <a:cs typeface="Arial"/>
              <a:sym typeface="Arial"/>
            </a:endParaRPr>
          </a:p>
        </p:txBody>
      </p:sp>
      <p:sp>
        <p:nvSpPr>
          <p:cNvPr id="774" name="Google Shape;774;p67"/>
          <p:cNvSpPr txBox="1"/>
          <p:nvPr/>
        </p:nvSpPr>
        <p:spPr>
          <a:xfrm>
            <a:off x="5004343" y="5143499"/>
            <a:ext cx="349638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5.  touch screen</a:t>
            </a:r>
            <a:endParaRPr sz="4000" b="0" i="0" u="none" strike="noStrike" cap="none">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5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4"/>
                                        </p:tgtEl>
                                        <p:attrNameLst>
                                          <p:attrName>style.visibility</p:attrName>
                                        </p:attrNameLst>
                                      </p:cBhvr>
                                      <p:to>
                                        <p:strVal val="visible"/>
                                      </p:to>
                                    </p:set>
                                    <p:animEffect transition="in" filter="fade">
                                      <p:cBhvr>
                                        <p:cTn id="12" dur="500"/>
                                        <p:tgtEl>
                                          <p:spTgt spid="7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3"/>
                                        </p:tgtEl>
                                        <p:attrNameLst>
                                          <p:attrName>style.visibility</p:attrName>
                                        </p:attrNameLst>
                                      </p:cBhvr>
                                      <p:to>
                                        <p:strVal val="visible"/>
                                      </p:to>
                                    </p:set>
                                    <p:animEffect transition="in" filter="fade">
                                      <p:cBhvr>
                                        <p:cTn id="17" dur="500"/>
                                        <p:tgtEl>
                                          <p:spTgt spid="7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2"/>
                                        </p:tgtEl>
                                        <p:attrNameLst>
                                          <p:attrName>style.visibility</p:attrName>
                                        </p:attrNameLst>
                                      </p:cBhvr>
                                      <p:to>
                                        <p:strVal val="visible"/>
                                      </p:to>
                                    </p:set>
                                    <p:animEffect transition="in" filter="fade">
                                      <p:cBhvr>
                                        <p:cTn id="22" dur="500"/>
                                        <p:tgtEl>
                                          <p:spTgt spid="7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1"/>
                                        </p:tgtEl>
                                        <p:attrNameLst>
                                          <p:attrName>style.visibility</p:attrName>
                                        </p:attrNameLst>
                                      </p:cBhvr>
                                      <p:to>
                                        <p:strVal val="visible"/>
                                      </p:to>
                                    </p:set>
                                    <p:animEffect transition="in" filter="fade">
                                      <p:cBhvr>
                                        <p:cTn id="27" dur="500"/>
                                        <p:tgtEl>
                                          <p:spTgt spid="7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70"/>
                                        </p:tgtEl>
                                        <p:attrNameLst>
                                          <p:attrName>style.visibility</p:attrName>
                                        </p:attrNameLst>
                                      </p:cBhvr>
                                      <p:to>
                                        <p:strVal val="visible"/>
                                      </p:to>
                                    </p:set>
                                    <p:animEffect transition="in" filter="fade">
                                      <p:cBhvr>
                                        <p:cTn id="32" dur="500"/>
                                        <p:tgtEl>
                                          <p:spTgt spid="77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9"/>
                                        </p:tgtEl>
                                        <p:attrNameLst>
                                          <p:attrName>style.visibility</p:attrName>
                                        </p:attrNameLst>
                                      </p:cBhvr>
                                      <p:to>
                                        <p:strVal val="visible"/>
                                      </p:to>
                                    </p:set>
                                    <p:animEffect transition="in" filter="fade">
                                      <p:cBhvr>
                                        <p:cTn id="37" dur="500"/>
                                        <p:tgtEl>
                                          <p:spTgt spid="7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68">
                                            <p:txEl>
                                              <p:pRg st="0" end="0"/>
                                            </p:txEl>
                                          </p:spTgt>
                                        </p:tgtEl>
                                        <p:attrNameLst>
                                          <p:attrName>style.visibility</p:attrName>
                                        </p:attrNameLst>
                                      </p:cBhvr>
                                      <p:to>
                                        <p:strVal val="visible"/>
                                      </p:to>
                                    </p:set>
                                    <p:animEffect transition="in" filter="fade">
                                      <p:cBhvr>
                                        <p:cTn id="42" dur="500"/>
                                        <p:tgtEl>
                                          <p:spTgt spid="7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68"/>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780" name="Google Shape;780;p68"/>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8"/>
          <p:cNvSpPr txBox="1"/>
          <p:nvPr/>
        </p:nvSpPr>
        <p:spPr>
          <a:xfrm>
            <a:off x="1699240" y="241947"/>
            <a:ext cx="6278336"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0" b="1" i="0" u="none" strike="noStrike" cap="none">
                <a:solidFill>
                  <a:schemeClr val="lt1"/>
                </a:solidFill>
                <a:latin typeface="Finger Paint"/>
                <a:ea typeface="Finger Paint"/>
                <a:cs typeface="Finger Paint"/>
                <a:sym typeface="Finger Paint"/>
              </a:rPr>
              <a:t>Vocabulary</a:t>
            </a:r>
            <a:endParaRPr/>
          </a:p>
        </p:txBody>
      </p:sp>
      <p:grpSp>
        <p:nvGrpSpPr>
          <p:cNvPr id="782" name="Google Shape;782;p68"/>
          <p:cNvGrpSpPr/>
          <p:nvPr/>
        </p:nvGrpSpPr>
        <p:grpSpPr>
          <a:xfrm rot="-986720">
            <a:off x="158907" y="418025"/>
            <a:ext cx="1381427" cy="951500"/>
            <a:chOff x="3380775" y="2452725"/>
            <a:chExt cx="425975" cy="257275"/>
          </a:xfrm>
        </p:grpSpPr>
        <p:sp>
          <p:nvSpPr>
            <p:cNvPr id="783" name="Google Shape;783;p68"/>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68"/>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68"/>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68"/>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7" name="Google Shape;787;p68"/>
          <p:cNvSpPr txBox="1"/>
          <p:nvPr/>
        </p:nvSpPr>
        <p:spPr>
          <a:xfrm>
            <a:off x="828016" y="1911501"/>
            <a:ext cx="16774200" cy="13668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Task </a:t>
            </a:r>
            <a:r>
              <a:rPr lang="en-US" sz="4000" b="1">
                <a:latin typeface="Times New Roman"/>
                <a:ea typeface="Times New Roman"/>
                <a:cs typeface="Times New Roman"/>
                <a:sym typeface="Times New Roman"/>
              </a:rPr>
              <a:t>3</a:t>
            </a:r>
            <a:r>
              <a:rPr lang="en-US" sz="4000" b="1" i="0" u="none" strike="noStrike" cap="none">
                <a:solidFill>
                  <a:srgbClr val="000000"/>
                </a:solidFill>
                <a:latin typeface="Times New Roman"/>
                <a:ea typeface="Times New Roman"/>
                <a:cs typeface="Times New Roman"/>
                <a:sym typeface="Times New Roman"/>
              </a:rPr>
              <a:t>. Write/next to the input devices and O next to the output devices in 2. Which devices are both? Which device is neither?</a:t>
            </a:r>
            <a:endParaRPr sz="4000" b="0" i="0" u="none" strike="noStrike" cap="none">
              <a:solidFill>
                <a:srgbClr val="000000"/>
              </a:solidFill>
              <a:latin typeface="Calibri"/>
              <a:ea typeface="Calibri"/>
              <a:cs typeface="Calibri"/>
              <a:sym typeface="Calibri"/>
            </a:endParaRPr>
          </a:p>
        </p:txBody>
      </p:sp>
      <p:sp>
        <p:nvSpPr>
          <p:cNvPr id="788" name="Google Shape;788;p68"/>
          <p:cNvSpPr txBox="1"/>
          <p:nvPr/>
        </p:nvSpPr>
        <p:spPr>
          <a:xfrm>
            <a:off x="615085" y="3616835"/>
            <a:ext cx="16987115" cy="563673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1.  NAS (network attached storage) device: a collection of drives in a single box, accessed through a network and thus more flexible than a device attached to only one computer._______</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2. touchpad: part of a laptop computer used instead of a mouse for moving the cursor.______</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3. stylus: a pen-shaped device sometimes used with some kinds of screens._____</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4. graphics tablet and stylus: a flat pressure-sensitive pad and pen-shaped device, often used with graphic design software.________</a:t>
            </a:r>
            <a:endParaRPr sz="4000" b="0" i="0" u="none" strike="noStrike" cap="none">
              <a:solidFill>
                <a:srgbClr val="000000"/>
              </a:solidFill>
              <a:latin typeface="Calibri"/>
              <a:ea typeface="Calibri"/>
              <a:cs typeface="Calibri"/>
              <a:sym typeface="Calibri"/>
            </a:endParaRPr>
          </a:p>
        </p:txBody>
      </p:sp>
      <p:sp>
        <p:nvSpPr>
          <p:cNvPr id="789" name="Google Shape;789;p68"/>
          <p:cNvSpPr txBox="1"/>
          <p:nvPr/>
        </p:nvSpPr>
        <p:spPr>
          <a:xfrm>
            <a:off x="3695408" y="4948628"/>
            <a:ext cx="199208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neither</a:t>
            </a:r>
            <a:endParaRPr/>
          </a:p>
        </p:txBody>
      </p:sp>
      <p:sp>
        <p:nvSpPr>
          <p:cNvPr id="790" name="Google Shape;790;p68"/>
          <p:cNvSpPr txBox="1"/>
          <p:nvPr/>
        </p:nvSpPr>
        <p:spPr>
          <a:xfrm>
            <a:off x="2618015" y="6336000"/>
            <a:ext cx="1665514" cy="7184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I</a:t>
            </a:r>
            <a:endParaRPr/>
          </a:p>
        </p:txBody>
      </p:sp>
      <p:sp>
        <p:nvSpPr>
          <p:cNvPr id="791" name="Google Shape;791;p68"/>
          <p:cNvSpPr txBox="1"/>
          <p:nvPr/>
        </p:nvSpPr>
        <p:spPr>
          <a:xfrm>
            <a:off x="16279586" y="7141385"/>
            <a:ext cx="1665514" cy="7184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I</a:t>
            </a:r>
            <a:endParaRPr/>
          </a:p>
        </p:txBody>
      </p:sp>
      <p:sp>
        <p:nvSpPr>
          <p:cNvPr id="792" name="Google Shape;792;p68"/>
          <p:cNvSpPr txBox="1"/>
          <p:nvPr/>
        </p:nvSpPr>
        <p:spPr>
          <a:xfrm>
            <a:off x="9680142" y="8535114"/>
            <a:ext cx="1665514" cy="7184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I</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
                                        </p:tgtEl>
                                        <p:attrNameLst>
                                          <p:attrName>style.visibility</p:attrName>
                                        </p:attrNameLst>
                                      </p:cBhvr>
                                      <p:to>
                                        <p:strVal val="visible"/>
                                      </p:to>
                                    </p:set>
                                    <p:animEffect transition="in" filter="fade">
                                      <p:cBhvr>
                                        <p:cTn id="7" dur="500"/>
                                        <p:tgtEl>
                                          <p:spTgt spid="7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9"/>
                                        </p:tgtEl>
                                        <p:attrNameLst>
                                          <p:attrName>style.visibility</p:attrName>
                                        </p:attrNameLst>
                                      </p:cBhvr>
                                      <p:to>
                                        <p:strVal val="visible"/>
                                      </p:to>
                                    </p:set>
                                    <p:animEffect transition="in" filter="fade">
                                      <p:cBhvr>
                                        <p:cTn id="12" dur="500"/>
                                        <p:tgtEl>
                                          <p:spTgt spid="7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0"/>
                                        </p:tgtEl>
                                        <p:attrNameLst>
                                          <p:attrName>style.visibility</p:attrName>
                                        </p:attrNameLst>
                                      </p:cBhvr>
                                      <p:to>
                                        <p:strVal val="visible"/>
                                      </p:to>
                                    </p:set>
                                    <p:animEffect transition="in" filter="fade">
                                      <p:cBhvr>
                                        <p:cTn id="17" dur="500"/>
                                        <p:tgtEl>
                                          <p:spTgt spid="7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1"/>
                                        </p:tgtEl>
                                        <p:attrNameLst>
                                          <p:attrName>style.visibility</p:attrName>
                                        </p:attrNameLst>
                                      </p:cBhvr>
                                      <p:to>
                                        <p:strVal val="visible"/>
                                      </p:to>
                                    </p:set>
                                    <p:animEffect transition="in" filter="fade">
                                      <p:cBhvr>
                                        <p:cTn id="22" dur="500"/>
                                        <p:tgtEl>
                                          <p:spTgt spid="7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2"/>
                                        </p:tgtEl>
                                        <p:attrNameLst>
                                          <p:attrName>style.visibility</p:attrName>
                                        </p:attrNameLst>
                                      </p:cBhvr>
                                      <p:to>
                                        <p:strVal val="visible"/>
                                      </p:to>
                                    </p:set>
                                    <p:animEffect transition="in" filter="fade">
                                      <p:cBhvr>
                                        <p:cTn id="27" dur="500"/>
                                        <p:tgtEl>
                                          <p:spTgt spid="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69"/>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798" name="Google Shape;798;p69"/>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9"/>
          <p:cNvSpPr txBox="1"/>
          <p:nvPr/>
        </p:nvSpPr>
        <p:spPr>
          <a:xfrm>
            <a:off x="1699240" y="241947"/>
            <a:ext cx="6278336"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0" b="1" i="0" u="none" strike="noStrike" cap="none">
                <a:solidFill>
                  <a:schemeClr val="lt1"/>
                </a:solidFill>
                <a:latin typeface="Finger Paint"/>
                <a:ea typeface="Finger Paint"/>
                <a:cs typeface="Finger Paint"/>
                <a:sym typeface="Finger Paint"/>
              </a:rPr>
              <a:t>Vocabulary</a:t>
            </a:r>
            <a:endParaRPr/>
          </a:p>
        </p:txBody>
      </p:sp>
      <p:grpSp>
        <p:nvGrpSpPr>
          <p:cNvPr id="800" name="Google Shape;800;p69"/>
          <p:cNvGrpSpPr/>
          <p:nvPr/>
        </p:nvGrpSpPr>
        <p:grpSpPr>
          <a:xfrm rot="-986720">
            <a:off x="158907" y="418025"/>
            <a:ext cx="1381427" cy="951500"/>
            <a:chOff x="3380775" y="2452725"/>
            <a:chExt cx="425975" cy="257275"/>
          </a:xfrm>
        </p:grpSpPr>
        <p:sp>
          <p:nvSpPr>
            <p:cNvPr id="801" name="Google Shape;801;p69"/>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69"/>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69"/>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69"/>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5" name="Google Shape;805;p69"/>
          <p:cNvSpPr txBox="1"/>
          <p:nvPr/>
        </p:nvSpPr>
        <p:spPr>
          <a:xfrm>
            <a:off x="828016" y="1911501"/>
            <a:ext cx="16774200" cy="13668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Task </a:t>
            </a:r>
            <a:r>
              <a:rPr lang="en-US" sz="4000" b="1">
                <a:latin typeface="Times New Roman"/>
                <a:ea typeface="Times New Roman"/>
                <a:cs typeface="Times New Roman"/>
                <a:sym typeface="Times New Roman"/>
              </a:rPr>
              <a:t>3</a:t>
            </a:r>
            <a:r>
              <a:rPr lang="en-US" sz="4000" b="1" i="0" u="none" strike="noStrike" cap="none">
                <a:solidFill>
                  <a:srgbClr val="000000"/>
                </a:solidFill>
                <a:latin typeface="Times New Roman"/>
                <a:ea typeface="Times New Roman"/>
                <a:cs typeface="Times New Roman"/>
                <a:sym typeface="Times New Roman"/>
              </a:rPr>
              <a:t>. Write/next to the input devices and O next to the output devices in 2. Which devices are both? Which device is neither?</a:t>
            </a:r>
            <a:endParaRPr sz="4000" b="0" i="0" u="none" strike="noStrike" cap="none">
              <a:solidFill>
                <a:srgbClr val="000000"/>
              </a:solidFill>
              <a:latin typeface="Calibri"/>
              <a:ea typeface="Calibri"/>
              <a:cs typeface="Calibri"/>
              <a:sym typeface="Calibri"/>
            </a:endParaRPr>
          </a:p>
        </p:txBody>
      </p:sp>
      <p:sp>
        <p:nvSpPr>
          <p:cNvPr id="806" name="Google Shape;806;p69"/>
          <p:cNvSpPr txBox="1"/>
          <p:nvPr/>
        </p:nvSpPr>
        <p:spPr>
          <a:xfrm>
            <a:off x="615085" y="3759460"/>
            <a:ext cx="16987115" cy="497809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5.  touch screen: a screen that can detect when and where a finger touches it.____</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6. projector: a device that shows a copy of the computer’s screen on a large screen, often used in presentations.______</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7. headset: a device people wear on their heads that includes a microphone as well as headphones.______</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r>
              <a:rPr lang="en-US" sz="4000" b="0" i="0" u="none" strike="noStrike" cap="none">
                <a:solidFill>
                  <a:srgbClr val="000000"/>
                </a:solidFill>
                <a:latin typeface="Times New Roman"/>
                <a:ea typeface="Times New Roman"/>
                <a:cs typeface="Times New Roman"/>
                <a:sym typeface="Times New Roman"/>
              </a:rPr>
              <a:t>8. multifunction printer: a printer that also has other functions such as scanning, copying and/or faxing.______</a:t>
            </a:r>
            <a:endParaRPr sz="4000" b="0" i="0" u="none" strike="noStrike" cap="none">
              <a:solidFill>
                <a:srgbClr val="000000"/>
              </a:solidFill>
              <a:latin typeface="Calibri"/>
              <a:ea typeface="Calibri"/>
              <a:cs typeface="Calibri"/>
              <a:sym typeface="Calibri"/>
            </a:endParaRPr>
          </a:p>
        </p:txBody>
      </p:sp>
      <p:sp>
        <p:nvSpPr>
          <p:cNvPr id="807" name="Google Shape;807;p69"/>
          <p:cNvSpPr txBox="1"/>
          <p:nvPr/>
        </p:nvSpPr>
        <p:spPr>
          <a:xfrm>
            <a:off x="16295915" y="3759460"/>
            <a:ext cx="199208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I, O</a:t>
            </a:r>
            <a:endParaRPr/>
          </a:p>
        </p:txBody>
      </p:sp>
      <p:sp>
        <p:nvSpPr>
          <p:cNvPr id="808" name="Google Shape;808;p69"/>
          <p:cNvSpPr txBox="1"/>
          <p:nvPr/>
        </p:nvSpPr>
        <p:spPr>
          <a:xfrm>
            <a:off x="8219065" y="5200111"/>
            <a:ext cx="199208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O</a:t>
            </a:r>
            <a:endParaRPr/>
          </a:p>
        </p:txBody>
      </p:sp>
      <p:sp>
        <p:nvSpPr>
          <p:cNvPr id="809" name="Google Shape;809;p69"/>
          <p:cNvSpPr txBox="1"/>
          <p:nvPr/>
        </p:nvSpPr>
        <p:spPr>
          <a:xfrm>
            <a:off x="4107531" y="6622089"/>
            <a:ext cx="199208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I, O</a:t>
            </a:r>
            <a:endParaRPr/>
          </a:p>
        </p:txBody>
      </p:sp>
      <p:sp>
        <p:nvSpPr>
          <p:cNvPr id="810" name="Google Shape;810;p69"/>
          <p:cNvSpPr txBox="1"/>
          <p:nvPr/>
        </p:nvSpPr>
        <p:spPr>
          <a:xfrm>
            <a:off x="5736480" y="8021556"/>
            <a:ext cx="199208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7"/>
                                        </p:tgtEl>
                                        <p:attrNameLst>
                                          <p:attrName>style.visibility</p:attrName>
                                        </p:attrNameLst>
                                      </p:cBhvr>
                                      <p:to>
                                        <p:strVal val="visible"/>
                                      </p:to>
                                    </p:set>
                                    <p:animEffect transition="in" filter="fade">
                                      <p:cBhvr>
                                        <p:cTn id="7" dur="500"/>
                                        <p:tgtEl>
                                          <p:spTgt spid="8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8"/>
                                        </p:tgtEl>
                                        <p:attrNameLst>
                                          <p:attrName>style.visibility</p:attrName>
                                        </p:attrNameLst>
                                      </p:cBhvr>
                                      <p:to>
                                        <p:strVal val="visible"/>
                                      </p:to>
                                    </p:set>
                                    <p:animEffect transition="in" filter="fade">
                                      <p:cBhvr>
                                        <p:cTn id="12" dur="500"/>
                                        <p:tgtEl>
                                          <p:spTgt spid="8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9"/>
                                        </p:tgtEl>
                                        <p:attrNameLst>
                                          <p:attrName>style.visibility</p:attrName>
                                        </p:attrNameLst>
                                      </p:cBhvr>
                                      <p:to>
                                        <p:strVal val="visible"/>
                                      </p:to>
                                    </p:set>
                                    <p:animEffect transition="in" filter="fade">
                                      <p:cBhvr>
                                        <p:cTn id="17" dur="500"/>
                                        <p:tgtEl>
                                          <p:spTgt spid="8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0"/>
                                        </p:tgtEl>
                                        <p:attrNameLst>
                                          <p:attrName>style.visibility</p:attrName>
                                        </p:attrNameLst>
                                      </p:cBhvr>
                                      <p:to>
                                        <p:strVal val="visible"/>
                                      </p:to>
                                    </p:set>
                                    <p:animEffect transition="in" filter="fade">
                                      <p:cBhvr>
                                        <p:cTn id="22" dur="500"/>
                                        <p:tgtEl>
                                          <p:spTgt spid="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70"/>
          <p:cNvPicPr preferRelativeResize="0"/>
          <p:nvPr/>
        </p:nvPicPr>
        <p:blipFill rotWithShape="1">
          <a:blip r:embed="rId5">
            <a:alphaModFix amt="80000"/>
          </a:blip>
          <a:srcRect t="7812" b="7813"/>
          <a:stretch/>
        </p:blipFill>
        <p:spPr>
          <a:xfrm>
            <a:off x="1" y="-1"/>
            <a:ext cx="18287999" cy="10287001"/>
          </a:xfrm>
          <a:prstGeom prst="rect">
            <a:avLst/>
          </a:prstGeom>
          <a:noFill/>
          <a:ln>
            <a:noFill/>
          </a:ln>
        </p:spPr>
      </p:pic>
      <p:sp>
        <p:nvSpPr>
          <p:cNvPr id="816" name="Google Shape;816;p70"/>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0"/>
          <p:cNvSpPr txBox="1"/>
          <p:nvPr/>
        </p:nvSpPr>
        <p:spPr>
          <a:xfrm>
            <a:off x="2164861" y="280435"/>
            <a:ext cx="6278336"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0" b="1" i="0" u="none" strike="noStrike" cap="none">
                <a:solidFill>
                  <a:schemeClr val="lt1"/>
                </a:solidFill>
                <a:latin typeface="Finger Paint"/>
                <a:ea typeface="Finger Paint"/>
                <a:cs typeface="Finger Paint"/>
                <a:sym typeface="Finger Paint"/>
              </a:rPr>
              <a:t>Listening</a:t>
            </a:r>
            <a:endParaRPr/>
          </a:p>
        </p:txBody>
      </p:sp>
      <p:sp>
        <p:nvSpPr>
          <p:cNvPr id="818" name="Google Shape;818;p70"/>
          <p:cNvSpPr txBox="1"/>
          <p:nvPr/>
        </p:nvSpPr>
        <p:spPr>
          <a:xfrm>
            <a:off x="1699240" y="2052188"/>
            <a:ext cx="13895614" cy="214161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Task 4. Listen to an assistant systems administrator explaining a problem to his manager and complete this table.</a:t>
            </a:r>
            <a:endParaRPr sz="40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None/>
            </a:pPr>
            <a:endParaRPr sz="4000" b="0" i="0" u="none" strike="noStrike" cap="none">
              <a:solidFill>
                <a:srgbClr val="000000"/>
              </a:solidFill>
              <a:latin typeface="Calibri"/>
              <a:ea typeface="Calibri"/>
              <a:cs typeface="Calibri"/>
              <a:sym typeface="Calibri"/>
            </a:endParaRPr>
          </a:p>
        </p:txBody>
      </p:sp>
      <p:sp>
        <p:nvSpPr>
          <p:cNvPr id="819" name="Google Shape;819;p70"/>
          <p:cNvSpPr txBox="1"/>
          <p:nvPr/>
        </p:nvSpPr>
        <p:spPr>
          <a:xfrm>
            <a:off x="1699240" y="4361418"/>
            <a:ext cx="14841603" cy="47228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dirty="0">
                <a:solidFill>
                  <a:srgbClr val="000000"/>
                </a:solidFill>
                <a:latin typeface="Times New Roman"/>
                <a:ea typeface="Times New Roman"/>
                <a:cs typeface="Times New Roman"/>
                <a:sym typeface="Times New Roman"/>
              </a:rPr>
              <a:t>Action in progress</a:t>
            </a:r>
            <a:endParaRPr dirty="0"/>
          </a:p>
          <a:p>
            <a:pPr marL="0" marR="0" lvl="0" indent="0" algn="l" rtl="0">
              <a:lnSpc>
                <a:spcPct val="100000"/>
              </a:lnSpc>
              <a:spcBef>
                <a:spcPts val="80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The accountant __________to save a spreadsheet to the NAS device.</a:t>
            </a:r>
            <a:endParaRPr dirty="0"/>
          </a:p>
          <a:p>
            <a:pPr marL="0" marR="0" lvl="0" indent="0" algn="l" rtl="0">
              <a:lnSpc>
                <a:spcPct val="100000"/>
              </a:lnSpc>
              <a:spcBef>
                <a:spcPts val="800"/>
              </a:spcBef>
              <a:spcAft>
                <a:spcPts val="0"/>
              </a:spcAft>
              <a:buNone/>
            </a:pPr>
            <a:r>
              <a:rPr lang="en-US" sz="4000" b="1" i="0" u="none" strike="noStrike" cap="none" dirty="0">
                <a:solidFill>
                  <a:srgbClr val="000000"/>
                </a:solidFill>
                <a:latin typeface="Times New Roman"/>
                <a:ea typeface="Times New Roman"/>
                <a:cs typeface="Times New Roman"/>
                <a:sym typeface="Times New Roman"/>
              </a:rPr>
              <a:t>Problems</a:t>
            </a:r>
            <a:br>
              <a:rPr lang="en-US" sz="4000" b="0" i="0" u="none" strike="noStrike" cap="none" dirty="0">
                <a:solidFill>
                  <a:srgbClr val="000000"/>
                </a:solidFill>
                <a:latin typeface="Times New Roman"/>
                <a:ea typeface="Times New Roman"/>
                <a:cs typeface="Times New Roman"/>
                <a:sym typeface="Times New Roman"/>
              </a:rPr>
            </a:br>
            <a:r>
              <a:rPr lang="en-US" sz="4000" b="1" i="0" u="none" strike="noStrike" cap="none" dirty="0">
                <a:solidFill>
                  <a:srgbClr val="000000"/>
                </a:solidFill>
                <a:latin typeface="Times New Roman"/>
                <a:ea typeface="Times New Roman"/>
                <a:cs typeface="Times New Roman"/>
                <a:sym typeface="Times New Roman"/>
              </a:rPr>
              <a:t>1 </a:t>
            </a:r>
            <a:r>
              <a:rPr lang="en-US" sz="4000" b="0" i="0" u="none" strike="noStrike" cap="none" dirty="0">
                <a:solidFill>
                  <a:srgbClr val="000000"/>
                </a:solidFill>
                <a:latin typeface="Times New Roman"/>
                <a:ea typeface="Times New Roman"/>
                <a:cs typeface="Times New Roman"/>
                <a:sym typeface="Times New Roman"/>
              </a:rPr>
              <a:t>____________________________________</a:t>
            </a:r>
            <a:br>
              <a:rPr lang="en-US" sz="4000" b="0" i="0" u="none" strike="noStrike" cap="none" dirty="0">
                <a:solidFill>
                  <a:srgbClr val="000000"/>
                </a:solidFill>
                <a:latin typeface="Times New Roman"/>
                <a:ea typeface="Times New Roman"/>
                <a:cs typeface="Times New Roman"/>
                <a:sym typeface="Times New Roman"/>
              </a:rPr>
            </a:br>
            <a:r>
              <a:rPr lang="en-US" sz="4000" b="1" i="0" u="none" strike="noStrike" cap="none" dirty="0">
                <a:solidFill>
                  <a:srgbClr val="000000"/>
                </a:solidFill>
                <a:latin typeface="Times New Roman"/>
                <a:ea typeface="Times New Roman"/>
                <a:cs typeface="Times New Roman"/>
                <a:sym typeface="Times New Roman"/>
              </a:rPr>
              <a:t>2 </a:t>
            </a:r>
            <a:r>
              <a:rPr lang="en-US" sz="4000" b="0" i="0" u="none" strike="noStrike" cap="none" dirty="0">
                <a:solidFill>
                  <a:srgbClr val="000000"/>
                </a:solidFill>
                <a:latin typeface="Times New Roman"/>
                <a:ea typeface="Times New Roman"/>
                <a:cs typeface="Times New Roman"/>
                <a:sym typeface="Times New Roman"/>
              </a:rPr>
              <a:t>____________________________________</a:t>
            </a:r>
            <a:br>
              <a:rPr lang="en-US" sz="4000" b="0" i="0" u="none" strike="noStrike" cap="none" dirty="0">
                <a:solidFill>
                  <a:srgbClr val="000000"/>
                </a:solidFill>
                <a:latin typeface="Times New Roman"/>
                <a:ea typeface="Times New Roman"/>
                <a:cs typeface="Times New Roman"/>
                <a:sym typeface="Times New Roman"/>
              </a:rPr>
            </a:br>
            <a:r>
              <a:rPr lang="en-US" sz="4000" b="1" i="0" u="none" strike="noStrike" cap="none" dirty="0">
                <a:solidFill>
                  <a:srgbClr val="000000"/>
                </a:solidFill>
                <a:latin typeface="Times New Roman"/>
                <a:ea typeface="Times New Roman"/>
                <a:cs typeface="Times New Roman"/>
                <a:sym typeface="Times New Roman"/>
              </a:rPr>
              <a:t>3 </a:t>
            </a:r>
            <a:r>
              <a:rPr lang="en-US" sz="4000" b="0" i="0" u="none" strike="noStrike" cap="none" dirty="0">
                <a:solidFill>
                  <a:srgbClr val="000000"/>
                </a:solidFill>
                <a:latin typeface="Times New Roman"/>
                <a:ea typeface="Times New Roman"/>
                <a:cs typeface="Times New Roman"/>
                <a:sym typeface="Times New Roman"/>
              </a:rPr>
              <a:t>____________________________________</a:t>
            </a:r>
            <a:endParaRPr dirty="0"/>
          </a:p>
          <a:p>
            <a:pPr marL="0" marR="0" lvl="0" indent="0" algn="l" rtl="0">
              <a:lnSpc>
                <a:spcPct val="107000"/>
              </a:lnSpc>
              <a:spcBef>
                <a:spcPts val="800"/>
              </a:spcBef>
              <a:spcAft>
                <a:spcPts val="0"/>
              </a:spcAft>
              <a:buNone/>
            </a:pPr>
            <a:endParaRPr sz="4000" b="0" i="0" u="none" strike="noStrike" cap="none" dirty="0">
              <a:solidFill>
                <a:schemeClr val="dk1"/>
              </a:solidFill>
              <a:latin typeface="Calibri"/>
              <a:ea typeface="Calibri"/>
              <a:cs typeface="Calibri"/>
              <a:sym typeface="Calibri"/>
            </a:endParaRPr>
          </a:p>
        </p:txBody>
      </p:sp>
      <p:grpSp>
        <p:nvGrpSpPr>
          <p:cNvPr id="820" name="Google Shape;820;p70"/>
          <p:cNvGrpSpPr/>
          <p:nvPr/>
        </p:nvGrpSpPr>
        <p:grpSpPr>
          <a:xfrm rot="-1389474">
            <a:off x="371653" y="421955"/>
            <a:ext cx="1417611" cy="1040396"/>
            <a:chOff x="6429375" y="2405775"/>
            <a:chExt cx="528050" cy="355125"/>
          </a:xfrm>
        </p:grpSpPr>
        <p:sp>
          <p:nvSpPr>
            <p:cNvPr id="821" name="Google Shape;821;p70"/>
            <p:cNvSpPr/>
            <p:nvPr/>
          </p:nvSpPr>
          <p:spPr>
            <a:xfrm>
              <a:off x="6429375" y="2433475"/>
              <a:ext cx="300950" cy="327425"/>
            </a:xfrm>
            <a:custGeom>
              <a:avLst/>
              <a:gdLst/>
              <a:ahLst/>
              <a:cxnLst/>
              <a:rect l="l" t="t" r="r" b="b"/>
              <a:pathLst>
                <a:path w="12038" h="13097" extrusionOk="0">
                  <a:moveTo>
                    <a:pt x="12013" y="679"/>
                  </a:moveTo>
                  <a:cubicBezTo>
                    <a:pt x="12013" y="405"/>
                    <a:pt x="12002" y="214"/>
                    <a:pt x="11882" y="95"/>
                  </a:cubicBezTo>
                  <a:cubicBezTo>
                    <a:pt x="11823" y="36"/>
                    <a:pt x="11728" y="0"/>
                    <a:pt x="11644" y="0"/>
                  </a:cubicBezTo>
                  <a:cubicBezTo>
                    <a:pt x="11525" y="0"/>
                    <a:pt x="11382" y="48"/>
                    <a:pt x="11180" y="143"/>
                  </a:cubicBezTo>
                  <a:cubicBezTo>
                    <a:pt x="10870" y="286"/>
                    <a:pt x="10549" y="417"/>
                    <a:pt x="10239" y="572"/>
                  </a:cubicBezTo>
                  <a:cubicBezTo>
                    <a:pt x="9882" y="738"/>
                    <a:pt x="9513" y="917"/>
                    <a:pt x="9156" y="1072"/>
                  </a:cubicBezTo>
                  <a:cubicBezTo>
                    <a:pt x="7596" y="1774"/>
                    <a:pt x="6060" y="2619"/>
                    <a:pt x="4465" y="3679"/>
                  </a:cubicBezTo>
                  <a:cubicBezTo>
                    <a:pt x="3989" y="3989"/>
                    <a:pt x="3500" y="4322"/>
                    <a:pt x="2917" y="4513"/>
                  </a:cubicBezTo>
                  <a:cubicBezTo>
                    <a:pt x="2917" y="4501"/>
                    <a:pt x="2917" y="4501"/>
                    <a:pt x="2905" y="4489"/>
                  </a:cubicBezTo>
                  <a:cubicBezTo>
                    <a:pt x="2869" y="4382"/>
                    <a:pt x="2846" y="4286"/>
                    <a:pt x="2846" y="4203"/>
                  </a:cubicBezTo>
                  <a:cubicBezTo>
                    <a:pt x="2834" y="3834"/>
                    <a:pt x="2631" y="3631"/>
                    <a:pt x="2298" y="3631"/>
                  </a:cubicBezTo>
                  <a:lnTo>
                    <a:pt x="2191" y="3631"/>
                  </a:lnTo>
                  <a:lnTo>
                    <a:pt x="1976" y="3667"/>
                  </a:lnTo>
                  <a:cubicBezTo>
                    <a:pt x="1655" y="3691"/>
                    <a:pt x="1298" y="3739"/>
                    <a:pt x="964" y="3786"/>
                  </a:cubicBezTo>
                  <a:cubicBezTo>
                    <a:pt x="250" y="3893"/>
                    <a:pt x="191" y="3965"/>
                    <a:pt x="119" y="4679"/>
                  </a:cubicBezTo>
                  <a:cubicBezTo>
                    <a:pt x="60" y="5239"/>
                    <a:pt x="0" y="5989"/>
                    <a:pt x="12" y="6739"/>
                  </a:cubicBezTo>
                  <a:cubicBezTo>
                    <a:pt x="24" y="7441"/>
                    <a:pt x="60" y="8156"/>
                    <a:pt x="107" y="8846"/>
                  </a:cubicBezTo>
                  <a:cubicBezTo>
                    <a:pt x="119" y="9192"/>
                    <a:pt x="131" y="9513"/>
                    <a:pt x="143" y="9858"/>
                  </a:cubicBezTo>
                  <a:cubicBezTo>
                    <a:pt x="167" y="10323"/>
                    <a:pt x="476" y="10442"/>
                    <a:pt x="714" y="10454"/>
                  </a:cubicBezTo>
                  <a:cubicBezTo>
                    <a:pt x="905" y="10466"/>
                    <a:pt x="1095" y="10478"/>
                    <a:pt x="1298" y="10478"/>
                  </a:cubicBezTo>
                  <a:cubicBezTo>
                    <a:pt x="1560" y="10501"/>
                    <a:pt x="1845" y="10513"/>
                    <a:pt x="2107" y="10525"/>
                  </a:cubicBezTo>
                  <a:lnTo>
                    <a:pt x="2203" y="10525"/>
                  </a:lnTo>
                  <a:cubicBezTo>
                    <a:pt x="2619" y="10525"/>
                    <a:pt x="2727" y="10382"/>
                    <a:pt x="2846" y="9978"/>
                  </a:cubicBezTo>
                  <a:cubicBezTo>
                    <a:pt x="2881" y="9811"/>
                    <a:pt x="2917" y="9632"/>
                    <a:pt x="2965" y="9454"/>
                  </a:cubicBezTo>
                  <a:cubicBezTo>
                    <a:pt x="2965" y="9430"/>
                    <a:pt x="2977" y="9394"/>
                    <a:pt x="2977" y="9346"/>
                  </a:cubicBezTo>
                  <a:lnTo>
                    <a:pt x="3703" y="9644"/>
                  </a:lnTo>
                  <a:cubicBezTo>
                    <a:pt x="4393" y="9930"/>
                    <a:pt x="5072" y="10228"/>
                    <a:pt x="5763" y="10513"/>
                  </a:cubicBezTo>
                  <a:lnTo>
                    <a:pt x="6156" y="10692"/>
                  </a:lnTo>
                  <a:cubicBezTo>
                    <a:pt x="6965" y="11037"/>
                    <a:pt x="7799" y="11394"/>
                    <a:pt x="8620" y="11752"/>
                  </a:cubicBezTo>
                  <a:cubicBezTo>
                    <a:pt x="9275" y="12049"/>
                    <a:pt x="9930" y="12347"/>
                    <a:pt x="10561" y="12644"/>
                  </a:cubicBezTo>
                  <a:cubicBezTo>
                    <a:pt x="10859" y="12775"/>
                    <a:pt x="11156" y="12918"/>
                    <a:pt x="11478" y="13061"/>
                  </a:cubicBezTo>
                  <a:lnTo>
                    <a:pt x="11573" y="13097"/>
                  </a:lnTo>
                  <a:lnTo>
                    <a:pt x="11656" y="13025"/>
                  </a:lnTo>
                  <a:cubicBezTo>
                    <a:pt x="11990" y="12668"/>
                    <a:pt x="12037" y="12299"/>
                    <a:pt x="12025" y="11942"/>
                  </a:cubicBezTo>
                  <a:lnTo>
                    <a:pt x="11990" y="9073"/>
                  </a:lnTo>
                  <a:cubicBezTo>
                    <a:pt x="11990" y="8823"/>
                    <a:pt x="11978" y="8596"/>
                    <a:pt x="11978" y="8358"/>
                  </a:cubicBezTo>
                  <a:cubicBezTo>
                    <a:pt x="11966" y="7834"/>
                    <a:pt x="11966" y="7311"/>
                    <a:pt x="11966" y="6787"/>
                  </a:cubicBezTo>
                  <a:lnTo>
                    <a:pt x="12013" y="3536"/>
                  </a:lnTo>
                  <a:cubicBezTo>
                    <a:pt x="11978" y="2560"/>
                    <a:pt x="12002" y="1607"/>
                    <a:pt x="12013" y="679"/>
                  </a:cubicBezTo>
                  <a:close/>
                  <a:moveTo>
                    <a:pt x="3191" y="8632"/>
                  </a:moveTo>
                  <a:cubicBezTo>
                    <a:pt x="2988" y="8549"/>
                    <a:pt x="2929" y="8442"/>
                    <a:pt x="2929" y="8215"/>
                  </a:cubicBezTo>
                  <a:cubicBezTo>
                    <a:pt x="2965" y="7227"/>
                    <a:pt x="2965" y="6418"/>
                    <a:pt x="2965" y="5691"/>
                  </a:cubicBezTo>
                  <a:cubicBezTo>
                    <a:pt x="2965" y="5441"/>
                    <a:pt x="3048" y="5275"/>
                    <a:pt x="3262" y="5144"/>
                  </a:cubicBezTo>
                  <a:cubicBezTo>
                    <a:pt x="3905" y="4739"/>
                    <a:pt x="4560" y="4334"/>
                    <a:pt x="5191" y="3917"/>
                  </a:cubicBezTo>
                  <a:cubicBezTo>
                    <a:pt x="7120" y="2679"/>
                    <a:pt x="9204" y="1703"/>
                    <a:pt x="10989" y="893"/>
                  </a:cubicBezTo>
                  <a:cubicBezTo>
                    <a:pt x="11049" y="869"/>
                    <a:pt x="11120" y="857"/>
                    <a:pt x="11240" y="822"/>
                  </a:cubicBezTo>
                  <a:cubicBezTo>
                    <a:pt x="11251" y="822"/>
                    <a:pt x="11287" y="810"/>
                    <a:pt x="11299" y="810"/>
                  </a:cubicBezTo>
                  <a:lnTo>
                    <a:pt x="11299" y="953"/>
                  </a:lnTo>
                  <a:lnTo>
                    <a:pt x="11299" y="1512"/>
                  </a:lnTo>
                  <a:cubicBezTo>
                    <a:pt x="11132" y="3536"/>
                    <a:pt x="11180" y="5596"/>
                    <a:pt x="11228" y="7596"/>
                  </a:cubicBezTo>
                  <a:cubicBezTo>
                    <a:pt x="11251" y="9096"/>
                    <a:pt x="11299" y="10656"/>
                    <a:pt x="11240" y="12204"/>
                  </a:cubicBezTo>
                  <a:cubicBezTo>
                    <a:pt x="11228" y="12204"/>
                    <a:pt x="11204" y="12192"/>
                    <a:pt x="11192" y="12192"/>
                  </a:cubicBezTo>
                  <a:cubicBezTo>
                    <a:pt x="11073" y="12144"/>
                    <a:pt x="10966" y="12121"/>
                    <a:pt x="10882" y="12073"/>
                  </a:cubicBezTo>
                  <a:cubicBezTo>
                    <a:pt x="10537" y="11918"/>
                    <a:pt x="10192" y="11763"/>
                    <a:pt x="9870" y="11609"/>
                  </a:cubicBezTo>
                  <a:cubicBezTo>
                    <a:pt x="9275" y="11347"/>
                    <a:pt x="8668" y="11061"/>
                    <a:pt x="8049" y="10787"/>
                  </a:cubicBezTo>
                  <a:cubicBezTo>
                    <a:pt x="7394" y="10513"/>
                    <a:pt x="6739" y="10228"/>
                    <a:pt x="6108" y="9954"/>
                  </a:cubicBezTo>
                  <a:cubicBezTo>
                    <a:pt x="5572" y="9739"/>
                    <a:pt x="5036" y="9513"/>
                    <a:pt x="4501" y="9275"/>
                  </a:cubicBezTo>
                  <a:cubicBezTo>
                    <a:pt x="4262" y="9168"/>
                    <a:pt x="4036" y="9061"/>
                    <a:pt x="3798" y="8942"/>
                  </a:cubicBezTo>
                  <a:cubicBezTo>
                    <a:pt x="3620" y="8846"/>
                    <a:pt x="3393" y="8739"/>
                    <a:pt x="3191" y="8632"/>
                  </a:cubicBezTo>
                  <a:close/>
                  <a:moveTo>
                    <a:pt x="1488" y="9823"/>
                  </a:moveTo>
                  <a:cubicBezTo>
                    <a:pt x="774" y="9823"/>
                    <a:pt x="774" y="9811"/>
                    <a:pt x="750" y="9168"/>
                  </a:cubicBezTo>
                  <a:cubicBezTo>
                    <a:pt x="750" y="9085"/>
                    <a:pt x="726" y="8989"/>
                    <a:pt x="726" y="8894"/>
                  </a:cubicBezTo>
                  <a:cubicBezTo>
                    <a:pt x="667" y="7965"/>
                    <a:pt x="631" y="7001"/>
                    <a:pt x="607" y="6037"/>
                  </a:cubicBezTo>
                  <a:cubicBezTo>
                    <a:pt x="607" y="5775"/>
                    <a:pt x="643" y="5513"/>
                    <a:pt x="667" y="5239"/>
                  </a:cubicBezTo>
                  <a:lnTo>
                    <a:pt x="714" y="4882"/>
                  </a:lnTo>
                  <a:cubicBezTo>
                    <a:pt x="714" y="4858"/>
                    <a:pt x="726" y="4822"/>
                    <a:pt x="726" y="4786"/>
                  </a:cubicBezTo>
                  <a:cubicBezTo>
                    <a:pt x="762" y="4632"/>
                    <a:pt x="833" y="4584"/>
                    <a:pt x="1072" y="4560"/>
                  </a:cubicBezTo>
                  <a:cubicBezTo>
                    <a:pt x="1179" y="4548"/>
                    <a:pt x="1286" y="4524"/>
                    <a:pt x="1381" y="4501"/>
                  </a:cubicBezTo>
                  <a:cubicBezTo>
                    <a:pt x="1524" y="4465"/>
                    <a:pt x="1655" y="4441"/>
                    <a:pt x="1774" y="4441"/>
                  </a:cubicBezTo>
                  <a:cubicBezTo>
                    <a:pt x="1893" y="4441"/>
                    <a:pt x="2000" y="4465"/>
                    <a:pt x="2096" y="4524"/>
                  </a:cubicBezTo>
                  <a:cubicBezTo>
                    <a:pt x="2107" y="4572"/>
                    <a:pt x="2131" y="4703"/>
                    <a:pt x="2131" y="4751"/>
                  </a:cubicBezTo>
                  <a:cubicBezTo>
                    <a:pt x="2155" y="5465"/>
                    <a:pt x="2191" y="6168"/>
                    <a:pt x="2215" y="6882"/>
                  </a:cubicBezTo>
                  <a:lnTo>
                    <a:pt x="2226" y="7358"/>
                  </a:lnTo>
                  <a:lnTo>
                    <a:pt x="2203" y="7358"/>
                  </a:lnTo>
                  <a:lnTo>
                    <a:pt x="2203" y="9382"/>
                  </a:lnTo>
                  <a:cubicBezTo>
                    <a:pt x="2203" y="9811"/>
                    <a:pt x="2191" y="9823"/>
                    <a:pt x="1786" y="9847"/>
                  </a:cubicBezTo>
                  <a:cubicBezTo>
                    <a:pt x="1679" y="9823"/>
                    <a:pt x="1584" y="9823"/>
                    <a:pt x="1488" y="9823"/>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0"/>
            <p:cNvSpPr/>
            <p:nvPr/>
          </p:nvSpPr>
          <p:spPr>
            <a:xfrm>
              <a:off x="6821075" y="2405775"/>
              <a:ext cx="136350" cy="354250"/>
            </a:xfrm>
            <a:custGeom>
              <a:avLst/>
              <a:gdLst/>
              <a:ahLst/>
              <a:cxnLst/>
              <a:rect l="l" t="t" r="r" b="b"/>
              <a:pathLst>
                <a:path w="5454" h="14170" extrusionOk="0">
                  <a:moveTo>
                    <a:pt x="5061" y="4478"/>
                  </a:moveTo>
                  <a:cubicBezTo>
                    <a:pt x="4823" y="3287"/>
                    <a:pt x="4454" y="2275"/>
                    <a:pt x="3930" y="1346"/>
                  </a:cubicBezTo>
                  <a:cubicBezTo>
                    <a:pt x="3620" y="799"/>
                    <a:pt x="3156" y="429"/>
                    <a:pt x="2739" y="144"/>
                  </a:cubicBezTo>
                  <a:cubicBezTo>
                    <a:pt x="2596" y="37"/>
                    <a:pt x="2465" y="1"/>
                    <a:pt x="2322" y="1"/>
                  </a:cubicBezTo>
                  <a:cubicBezTo>
                    <a:pt x="2191" y="1"/>
                    <a:pt x="2072" y="60"/>
                    <a:pt x="1965" y="144"/>
                  </a:cubicBezTo>
                  <a:cubicBezTo>
                    <a:pt x="1822" y="310"/>
                    <a:pt x="1644" y="453"/>
                    <a:pt x="1489" y="608"/>
                  </a:cubicBezTo>
                  <a:cubicBezTo>
                    <a:pt x="1001" y="1072"/>
                    <a:pt x="501" y="1549"/>
                    <a:pt x="144" y="2168"/>
                  </a:cubicBezTo>
                  <a:cubicBezTo>
                    <a:pt x="48" y="2323"/>
                    <a:pt x="1" y="2561"/>
                    <a:pt x="84" y="2715"/>
                  </a:cubicBezTo>
                  <a:cubicBezTo>
                    <a:pt x="179" y="2954"/>
                    <a:pt x="286" y="3192"/>
                    <a:pt x="405" y="3418"/>
                  </a:cubicBezTo>
                  <a:cubicBezTo>
                    <a:pt x="513" y="3632"/>
                    <a:pt x="620" y="3835"/>
                    <a:pt x="703" y="4049"/>
                  </a:cubicBezTo>
                  <a:cubicBezTo>
                    <a:pt x="1156" y="5097"/>
                    <a:pt x="1370" y="6013"/>
                    <a:pt x="1417" y="6883"/>
                  </a:cubicBezTo>
                  <a:cubicBezTo>
                    <a:pt x="1453" y="7537"/>
                    <a:pt x="1453" y="8216"/>
                    <a:pt x="1453" y="8847"/>
                  </a:cubicBezTo>
                  <a:lnTo>
                    <a:pt x="1453" y="9121"/>
                  </a:lnTo>
                  <a:cubicBezTo>
                    <a:pt x="1453" y="10264"/>
                    <a:pt x="1108" y="11276"/>
                    <a:pt x="417" y="12121"/>
                  </a:cubicBezTo>
                  <a:cubicBezTo>
                    <a:pt x="322" y="12264"/>
                    <a:pt x="215" y="12407"/>
                    <a:pt x="227" y="12574"/>
                  </a:cubicBezTo>
                  <a:cubicBezTo>
                    <a:pt x="239" y="12717"/>
                    <a:pt x="358" y="12836"/>
                    <a:pt x="477" y="12919"/>
                  </a:cubicBezTo>
                  <a:cubicBezTo>
                    <a:pt x="1179" y="13431"/>
                    <a:pt x="1941" y="13836"/>
                    <a:pt x="2799" y="14133"/>
                  </a:cubicBezTo>
                  <a:lnTo>
                    <a:pt x="2894" y="14169"/>
                  </a:lnTo>
                  <a:lnTo>
                    <a:pt x="2953" y="14086"/>
                  </a:lnTo>
                  <a:cubicBezTo>
                    <a:pt x="3989" y="12895"/>
                    <a:pt x="4692" y="11586"/>
                    <a:pt x="5001" y="10193"/>
                  </a:cubicBezTo>
                  <a:cubicBezTo>
                    <a:pt x="5418" y="8299"/>
                    <a:pt x="5454" y="6383"/>
                    <a:pt x="5061" y="4478"/>
                  </a:cubicBezTo>
                  <a:close/>
                  <a:moveTo>
                    <a:pt x="2537" y="13157"/>
                  </a:moveTo>
                  <a:lnTo>
                    <a:pt x="2477" y="13121"/>
                  </a:lnTo>
                  <a:cubicBezTo>
                    <a:pt x="2001" y="12955"/>
                    <a:pt x="1548" y="12800"/>
                    <a:pt x="1215" y="12395"/>
                  </a:cubicBezTo>
                  <a:lnTo>
                    <a:pt x="1239" y="12336"/>
                  </a:lnTo>
                  <a:cubicBezTo>
                    <a:pt x="1298" y="12217"/>
                    <a:pt x="1370" y="12109"/>
                    <a:pt x="1429" y="11990"/>
                  </a:cubicBezTo>
                  <a:cubicBezTo>
                    <a:pt x="1834" y="11336"/>
                    <a:pt x="2060" y="10633"/>
                    <a:pt x="2108" y="9943"/>
                  </a:cubicBezTo>
                  <a:cubicBezTo>
                    <a:pt x="2203" y="8252"/>
                    <a:pt x="2251" y="6740"/>
                    <a:pt x="1870" y="5216"/>
                  </a:cubicBezTo>
                  <a:cubicBezTo>
                    <a:pt x="1656" y="4418"/>
                    <a:pt x="1334" y="3668"/>
                    <a:pt x="1001" y="2894"/>
                  </a:cubicBezTo>
                  <a:cubicBezTo>
                    <a:pt x="834" y="2525"/>
                    <a:pt x="870" y="2323"/>
                    <a:pt x="1120" y="2084"/>
                  </a:cubicBezTo>
                  <a:cubicBezTo>
                    <a:pt x="1406" y="1811"/>
                    <a:pt x="1668" y="1525"/>
                    <a:pt x="1941" y="1263"/>
                  </a:cubicBezTo>
                  <a:lnTo>
                    <a:pt x="2120" y="1084"/>
                  </a:lnTo>
                  <a:cubicBezTo>
                    <a:pt x="2227" y="977"/>
                    <a:pt x="2287" y="977"/>
                    <a:pt x="2322" y="977"/>
                  </a:cubicBezTo>
                  <a:cubicBezTo>
                    <a:pt x="2406" y="977"/>
                    <a:pt x="2489" y="1025"/>
                    <a:pt x="2596" y="1096"/>
                  </a:cubicBezTo>
                  <a:cubicBezTo>
                    <a:pt x="3299" y="1608"/>
                    <a:pt x="3632" y="2358"/>
                    <a:pt x="3870" y="3049"/>
                  </a:cubicBezTo>
                  <a:cubicBezTo>
                    <a:pt x="4513" y="4882"/>
                    <a:pt x="4727" y="6811"/>
                    <a:pt x="4501" y="8823"/>
                  </a:cubicBezTo>
                  <a:cubicBezTo>
                    <a:pt x="4370" y="10026"/>
                    <a:pt x="4037" y="11097"/>
                    <a:pt x="3477" y="12098"/>
                  </a:cubicBezTo>
                  <a:cubicBezTo>
                    <a:pt x="3299" y="12407"/>
                    <a:pt x="3037" y="12705"/>
                    <a:pt x="2799" y="12990"/>
                  </a:cubicBezTo>
                  <a:lnTo>
                    <a:pt x="2715" y="13098"/>
                  </a:lnTo>
                  <a:cubicBezTo>
                    <a:pt x="2703" y="13110"/>
                    <a:pt x="2608" y="13157"/>
                    <a:pt x="2537" y="13157"/>
                  </a:cubicBezTo>
                  <a:lnTo>
                    <a:pt x="2537" y="13157"/>
                  </a:ln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0"/>
            <p:cNvSpPr/>
            <p:nvPr/>
          </p:nvSpPr>
          <p:spPr>
            <a:xfrm>
              <a:off x="6747550" y="2489125"/>
              <a:ext cx="89325" cy="228325"/>
            </a:xfrm>
            <a:custGeom>
              <a:avLst/>
              <a:gdLst/>
              <a:ahLst/>
              <a:cxnLst/>
              <a:rect l="l" t="t" r="r" b="b"/>
              <a:pathLst>
                <a:path w="3573" h="9133" extrusionOk="0">
                  <a:moveTo>
                    <a:pt x="3358" y="3013"/>
                  </a:moveTo>
                  <a:cubicBezTo>
                    <a:pt x="3275" y="2346"/>
                    <a:pt x="3025" y="1703"/>
                    <a:pt x="2763" y="1084"/>
                  </a:cubicBezTo>
                  <a:cubicBezTo>
                    <a:pt x="2644" y="774"/>
                    <a:pt x="2406" y="501"/>
                    <a:pt x="2180" y="251"/>
                  </a:cubicBezTo>
                  <a:lnTo>
                    <a:pt x="2144" y="191"/>
                  </a:lnTo>
                  <a:cubicBezTo>
                    <a:pt x="2037" y="72"/>
                    <a:pt x="1906" y="1"/>
                    <a:pt x="1751" y="1"/>
                  </a:cubicBezTo>
                  <a:cubicBezTo>
                    <a:pt x="1608" y="1"/>
                    <a:pt x="1477" y="48"/>
                    <a:pt x="1358" y="191"/>
                  </a:cubicBezTo>
                  <a:cubicBezTo>
                    <a:pt x="941" y="620"/>
                    <a:pt x="548" y="1024"/>
                    <a:pt x="191" y="1441"/>
                  </a:cubicBezTo>
                  <a:cubicBezTo>
                    <a:pt x="72" y="1584"/>
                    <a:pt x="1" y="1822"/>
                    <a:pt x="25" y="2037"/>
                  </a:cubicBezTo>
                  <a:cubicBezTo>
                    <a:pt x="60" y="2310"/>
                    <a:pt x="120" y="2584"/>
                    <a:pt x="167" y="2858"/>
                  </a:cubicBezTo>
                  <a:cubicBezTo>
                    <a:pt x="203" y="3096"/>
                    <a:pt x="251" y="3346"/>
                    <a:pt x="287" y="3596"/>
                  </a:cubicBezTo>
                  <a:lnTo>
                    <a:pt x="298" y="3715"/>
                  </a:lnTo>
                  <a:cubicBezTo>
                    <a:pt x="382" y="4430"/>
                    <a:pt x="489" y="5156"/>
                    <a:pt x="370" y="5894"/>
                  </a:cubicBezTo>
                  <a:cubicBezTo>
                    <a:pt x="322" y="6132"/>
                    <a:pt x="310" y="6370"/>
                    <a:pt x="298" y="6585"/>
                  </a:cubicBezTo>
                  <a:cubicBezTo>
                    <a:pt x="287" y="6728"/>
                    <a:pt x="263" y="6870"/>
                    <a:pt x="251" y="7001"/>
                  </a:cubicBezTo>
                  <a:cubicBezTo>
                    <a:pt x="191" y="7513"/>
                    <a:pt x="358" y="7882"/>
                    <a:pt x="763" y="8109"/>
                  </a:cubicBezTo>
                  <a:lnTo>
                    <a:pt x="2549" y="9133"/>
                  </a:lnTo>
                  <a:lnTo>
                    <a:pt x="2620" y="9002"/>
                  </a:lnTo>
                  <a:cubicBezTo>
                    <a:pt x="2668" y="8930"/>
                    <a:pt x="2704" y="8871"/>
                    <a:pt x="2739" y="8811"/>
                  </a:cubicBezTo>
                  <a:cubicBezTo>
                    <a:pt x="2823" y="8680"/>
                    <a:pt x="2882" y="8561"/>
                    <a:pt x="2930" y="8454"/>
                  </a:cubicBezTo>
                  <a:cubicBezTo>
                    <a:pt x="2989" y="8240"/>
                    <a:pt x="3049" y="8013"/>
                    <a:pt x="3108" y="7811"/>
                  </a:cubicBezTo>
                  <a:cubicBezTo>
                    <a:pt x="3287" y="7216"/>
                    <a:pt x="3466" y="6597"/>
                    <a:pt x="3513" y="5977"/>
                  </a:cubicBezTo>
                  <a:cubicBezTo>
                    <a:pt x="3573" y="5132"/>
                    <a:pt x="3525" y="4192"/>
                    <a:pt x="3358" y="3013"/>
                  </a:cubicBezTo>
                  <a:close/>
                  <a:moveTo>
                    <a:pt x="1037" y="7347"/>
                  </a:moveTo>
                  <a:cubicBezTo>
                    <a:pt x="882" y="7204"/>
                    <a:pt x="894" y="7025"/>
                    <a:pt x="953" y="6728"/>
                  </a:cubicBezTo>
                  <a:cubicBezTo>
                    <a:pt x="965" y="6680"/>
                    <a:pt x="965" y="6632"/>
                    <a:pt x="977" y="6585"/>
                  </a:cubicBezTo>
                  <a:cubicBezTo>
                    <a:pt x="1132" y="5596"/>
                    <a:pt x="1132" y="4680"/>
                    <a:pt x="977" y="3787"/>
                  </a:cubicBezTo>
                  <a:cubicBezTo>
                    <a:pt x="953" y="3608"/>
                    <a:pt x="941" y="3430"/>
                    <a:pt x="906" y="3251"/>
                  </a:cubicBezTo>
                  <a:cubicBezTo>
                    <a:pt x="882" y="2977"/>
                    <a:pt x="834" y="2679"/>
                    <a:pt x="775" y="2394"/>
                  </a:cubicBezTo>
                  <a:cubicBezTo>
                    <a:pt x="703" y="2060"/>
                    <a:pt x="775" y="1810"/>
                    <a:pt x="1025" y="1584"/>
                  </a:cubicBezTo>
                  <a:cubicBezTo>
                    <a:pt x="1203" y="1429"/>
                    <a:pt x="1382" y="1275"/>
                    <a:pt x="1572" y="1108"/>
                  </a:cubicBezTo>
                  <a:cubicBezTo>
                    <a:pt x="1632" y="1072"/>
                    <a:pt x="1680" y="1024"/>
                    <a:pt x="1739" y="977"/>
                  </a:cubicBezTo>
                  <a:cubicBezTo>
                    <a:pt x="2882" y="2227"/>
                    <a:pt x="3215" y="6561"/>
                    <a:pt x="2251" y="8037"/>
                  </a:cubicBezTo>
                  <a:cubicBezTo>
                    <a:pt x="1751" y="7942"/>
                    <a:pt x="1370" y="7632"/>
                    <a:pt x="1037" y="7347"/>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4" name="Google Shape;824;p70"/>
          <p:cNvSpPr txBox="1"/>
          <p:nvPr/>
        </p:nvSpPr>
        <p:spPr>
          <a:xfrm>
            <a:off x="5061857" y="5042468"/>
            <a:ext cx="256358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was trying</a:t>
            </a:r>
            <a:endParaRPr/>
          </a:p>
        </p:txBody>
      </p:sp>
      <p:sp>
        <p:nvSpPr>
          <p:cNvPr id="825" name="Google Shape;825;p70"/>
          <p:cNvSpPr txBox="1"/>
          <p:nvPr/>
        </p:nvSpPr>
        <p:spPr>
          <a:xfrm>
            <a:off x="2050560" y="6447660"/>
            <a:ext cx="915083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got an error message</a:t>
            </a:r>
            <a:endParaRPr sz="4000" b="0" i="0" u="none" strike="noStrike" cap="none">
              <a:solidFill>
                <a:srgbClr val="FF0000"/>
              </a:solidFill>
              <a:latin typeface="Times New Roman"/>
              <a:ea typeface="Times New Roman"/>
              <a:cs typeface="Times New Roman"/>
              <a:sym typeface="Times New Roman"/>
            </a:endParaRPr>
          </a:p>
        </p:txBody>
      </p:sp>
      <p:sp>
        <p:nvSpPr>
          <p:cNvPr id="826" name="Google Shape;826;p70"/>
          <p:cNvSpPr txBox="1"/>
          <p:nvPr/>
        </p:nvSpPr>
        <p:spPr>
          <a:xfrm>
            <a:off x="2050560" y="7076776"/>
            <a:ext cx="915083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couldn’t connect to it (from anywhere)</a:t>
            </a:r>
            <a:endParaRPr sz="4000" b="0" i="0" u="none" strike="noStrike" cap="none">
              <a:solidFill>
                <a:srgbClr val="FF0000"/>
              </a:solidFill>
              <a:latin typeface="Times New Roman"/>
              <a:ea typeface="Times New Roman"/>
              <a:cs typeface="Times New Roman"/>
              <a:sym typeface="Times New Roman"/>
            </a:endParaRPr>
          </a:p>
        </p:txBody>
      </p:sp>
      <p:sp>
        <p:nvSpPr>
          <p:cNvPr id="827" name="Google Shape;827;p70"/>
          <p:cNvSpPr txBox="1"/>
          <p:nvPr/>
        </p:nvSpPr>
        <p:spPr>
          <a:xfrm>
            <a:off x="2050560" y="7695312"/>
            <a:ext cx="9150839" cy="71846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maybe a problem with the network cable</a:t>
            </a:r>
            <a:endParaRPr sz="4000" b="0" i="0" u="none" strike="noStrike" cap="none">
              <a:solidFill>
                <a:srgbClr val="FF0000"/>
              </a:solidFill>
              <a:latin typeface="Calibri"/>
              <a:ea typeface="Calibri"/>
              <a:cs typeface="Calibri"/>
              <a:sym typeface="Calibri"/>
            </a:endParaRPr>
          </a:p>
        </p:txBody>
      </p:sp>
      <p:pic>
        <p:nvPicPr>
          <p:cNvPr id="2" name="22 Track 22">
            <a:hlinkClick r:id="" action="ppaction://media"/>
            <a:extLst>
              <a:ext uri="{FF2B5EF4-FFF2-40B4-BE49-F238E27FC236}">
                <a16:creationId xmlns:a16="http://schemas.microsoft.com/office/drawing/2014/main" id="{01902A33-7460-6FE1-135E-AE116E9AD8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958205" y="6834432"/>
            <a:ext cx="1721759" cy="17217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animEffect transition="in" filter="fade">
                                      <p:cBhvr>
                                        <p:cTn id="7" dur="500"/>
                                        <p:tgtEl>
                                          <p:spTgt spid="8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4"/>
                                        </p:tgtEl>
                                        <p:attrNameLst>
                                          <p:attrName>style.visibility</p:attrName>
                                        </p:attrNameLst>
                                      </p:cBhvr>
                                      <p:to>
                                        <p:strVal val="visible"/>
                                      </p:to>
                                    </p:set>
                                    <p:animEffect transition="in" filter="fade">
                                      <p:cBhvr>
                                        <p:cTn id="12" dur="500"/>
                                        <p:tgtEl>
                                          <p:spTgt spid="8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5"/>
                                        </p:tgtEl>
                                        <p:attrNameLst>
                                          <p:attrName>style.visibility</p:attrName>
                                        </p:attrNameLst>
                                      </p:cBhvr>
                                      <p:to>
                                        <p:strVal val="visible"/>
                                      </p:to>
                                    </p:set>
                                    <p:animEffect transition="in" filter="fade">
                                      <p:cBhvr>
                                        <p:cTn id="17" dur="500"/>
                                        <p:tgtEl>
                                          <p:spTgt spid="8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6"/>
                                        </p:tgtEl>
                                        <p:attrNameLst>
                                          <p:attrName>style.visibility</p:attrName>
                                        </p:attrNameLst>
                                      </p:cBhvr>
                                      <p:to>
                                        <p:strVal val="visible"/>
                                      </p:to>
                                    </p:set>
                                    <p:animEffect transition="in" filter="fade">
                                      <p:cBhvr>
                                        <p:cTn id="22" dur="500"/>
                                        <p:tgtEl>
                                          <p:spTgt spid="8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27"/>
                                        </p:tgtEl>
                                        <p:attrNameLst>
                                          <p:attrName>style.visibility</p:attrName>
                                        </p:attrNameLst>
                                      </p:cBhvr>
                                      <p:to>
                                        <p:strVal val="visible"/>
                                      </p:to>
                                    </p:set>
                                    <p:animEffect transition="in" filter="fade">
                                      <p:cBhvr>
                                        <p:cTn id="27" dur="500"/>
                                        <p:tgtEl>
                                          <p:spTgt spid="8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8" fill="hold" display="0">
                  <p:stCondLst>
                    <p:cond delay="indefinite"/>
                  </p:stCondLst>
                  <p:endCondLst>
                    <p:cond evt="onStopAudio" delay="0">
                      <p:tgtEl>
                        <p:sldTgt/>
                      </p:tgtEl>
                    </p:cond>
                  </p:endCondLst>
                </p:cTn>
                <p:tgtEl>
                  <p:spTgt spid="2"/>
                </p:tgtEl>
              </p:cMediaNode>
            </p:audio>
            <p:seq concurrent="1" nextAc="seek">
              <p:cTn id="29" restart="whenNotActive" fill="hold" evtFilter="cancelBubble" nodeType="interactiveSeq">
                <p:stCondLst>
                  <p:cond evt="onClick" delay="0">
                    <p:tgtEl>
                      <p:spTgt spid="2"/>
                    </p:tgtEl>
                  </p:cond>
                </p:stCondLst>
                <p:endSync evt="end" delay="0">
                  <p:rtn val="all"/>
                </p:endSync>
                <p:childTnLst>
                  <p:par>
                    <p:cTn id="30" fill="hold">
                      <p:stCondLst>
                        <p:cond delay="0"/>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4652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73"/>
          <p:cNvPicPr preferRelativeResize="0"/>
          <p:nvPr/>
        </p:nvPicPr>
        <p:blipFill rotWithShape="1">
          <a:blip r:embed="rId3">
            <a:alphaModFix amt="80000"/>
          </a:blip>
          <a:srcRect t="7813" b="7813"/>
          <a:stretch/>
        </p:blipFill>
        <p:spPr>
          <a:xfrm>
            <a:off x="1" y="-1"/>
            <a:ext cx="18288000" cy="10287003"/>
          </a:xfrm>
          <a:prstGeom prst="rect">
            <a:avLst/>
          </a:prstGeom>
          <a:noFill/>
          <a:ln>
            <a:noFill/>
          </a:ln>
        </p:spPr>
      </p:pic>
      <p:sp>
        <p:nvSpPr>
          <p:cNvPr id="856" name="Google Shape;856;p73"/>
          <p:cNvSpPr txBox="1"/>
          <p:nvPr/>
        </p:nvSpPr>
        <p:spPr>
          <a:xfrm>
            <a:off x="6694348" y="2537137"/>
            <a:ext cx="11566531" cy="706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dirty="0">
                <a:latin typeface="Times New Roman"/>
                <a:ea typeface="Times New Roman"/>
                <a:cs typeface="Times New Roman"/>
                <a:sym typeface="Times New Roman"/>
              </a:rPr>
              <a:t>	I will talk about the topic named compare the two pricing plans below.</a:t>
            </a:r>
            <a:endParaRPr sz="3600" dirty="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US" sz="3600" dirty="0">
                <a:latin typeface="Times New Roman"/>
                <a:ea typeface="Times New Roman"/>
                <a:cs typeface="Times New Roman"/>
                <a:sym typeface="Times New Roman"/>
              </a:rPr>
              <a:t>	The first photo on the left shows the Microforce </a:t>
            </a:r>
            <a:r>
              <a:rPr lang="en-US" sz="3600" dirty="0" err="1">
                <a:latin typeface="Times New Roman"/>
                <a:ea typeface="Times New Roman"/>
                <a:cs typeface="Times New Roman"/>
                <a:sym typeface="Times New Roman"/>
              </a:rPr>
              <a:t>Hypernamic</a:t>
            </a:r>
            <a:r>
              <a:rPr lang="en-US" sz="3600" dirty="0">
                <a:latin typeface="Times New Roman"/>
                <a:ea typeface="Times New Roman"/>
                <a:cs typeface="Times New Roman"/>
                <a:sym typeface="Times New Roman"/>
              </a:rPr>
              <a:t> database pricing plans.	</a:t>
            </a:r>
          </a:p>
          <a:p>
            <a:pPr marL="0" lvl="0" indent="0" algn="l" rtl="0">
              <a:lnSpc>
                <a:spcPct val="115000"/>
              </a:lnSpc>
              <a:spcBef>
                <a:spcPts val="1200"/>
              </a:spcBef>
              <a:spcAft>
                <a:spcPts val="0"/>
              </a:spcAft>
              <a:buNone/>
            </a:pPr>
            <a:r>
              <a:rPr lang="en-US" sz="3600" dirty="0">
                <a:latin typeface="Times New Roman"/>
                <a:ea typeface="Times New Roman"/>
                <a:cs typeface="Times New Roman"/>
                <a:sym typeface="Times New Roman"/>
              </a:rPr>
              <a:t>	In the second picture, It is called the Jozo Premier database solutions pricing. </a:t>
            </a:r>
          </a:p>
          <a:p>
            <a:pPr marL="0" lvl="0" indent="0" algn="l" rtl="0">
              <a:lnSpc>
                <a:spcPct val="115000"/>
              </a:lnSpc>
              <a:spcBef>
                <a:spcPts val="1200"/>
              </a:spcBef>
              <a:spcAft>
                <a:spcPts val="0"/>
              </a:spcAft>
              <a:buNone/>
            </a:pPr>
            <a:r>
              <a:rPr lang="en-US" sz="3600" dirty="0">
                <a:latin typeface="Times New Roman"/>
                <a:ea typeface="Times New Roman"/>
                <a:cs typeface="Times New Roman"/>
                <a:sym typeface="Times New Roman"/>
              </a:rPr>
              <a:t>  	Two pricing plans have the same maximum no of users is unlimited..</a:t>
            </a:r>
          </a:p>
          <a:p>
            <a:pPr marL="0" lvl="0" indent="0" algn="l" rtl="0">
              <a:lnSpc>
                <a:spcPct val="115000"/>
              </a:lnSpc>
              <a:spcBef>
                <a:spcPts val="1200"/>
              </a:spcBef>
              <a:spcAft>
                <a:spcPts val="0"/>
              </a:spcAft>
              <a:buNone/>
            </a:pPr>
            <a:r>
              <a:rPr lang="en-US" sz="3600" dirty="0">
                <a:latin typeface="Times New Roman"/>
                <a:ea typeface="Times New Roman"/>
                <a:cs typeface="Times New Roman"/>
                <a:sym typeface="Times New Roman"/>
              </a:rPr>
              <a:t> 	The cost on the right picture is more expensive than</a:t>
            </a:r>
          </a:p>
          <a:p>
            <a:pPr marL="0" lvl="0" indent="0" algn="l" rtl="0">
              <a:lnSpc>
                <a:spcPct val="115000"/>
              </a:lnSpc>
              <a:spcBef>
                <a:spcPts val="1200"/>
              </a:spcBef>
              <a:spcAft>
                <a:spcPts val="0"/>
              </a:spcAft>
              <a:buNone/>
            </a:pPr>
            <a:r>
              <a:rPr lang="en-US" sz="3600" dirty="0">
                <a:latin typeface="Times New Roman"/>
                <a:ea typeface="Times New Roman"/>
                <a:cs typeface="Times New Roman"/>
                <a:sym typeface="Times New Roman"/>
              </a:rPr>
              <a:t>The cost on the left picture.</a:t>
            </a:r>
            <a:endParaRPr sz="3600" dirty="0">
              <a:latin typeface="Times New Roman"/>
              <a:ea typeface="Times New Roman"/>
              <a:cs typeface="Times New Roman"/>
              <a:sym typeface="Times New Roman"/>
            </a:endParaRPr>
          </a:p>
        </p:txBody>
      </p:sp>
      <p:sp>
        <p:nvSpPr>
          <p:cNvPr id="857" name="Google Shape;857;p73"/>
          <p:cNvSpPr txBox="1"/>
          <p:nvPr/>
        </p:nvSpPr>
        <p:spPr>
          <a:xfrm>
            <a:off x="2521692" y="-24265"/>
            <a:ext cx="13244700" cy="1231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8000" b="1" i="0" u="none" strike="noStrike" cap="none" dirty="0">
                <a:solidFill>
                  <a:schemeClr val="dk2"/>
                </a:solidFill>
                <a:latin typeface="Finger Paint"/>
                <a:ea typeface="Finger Paint"/>
                <a:cs typeface="Finger Paint"/>
                <a:sym typeface="Finger Paint"/>
              </a:rPr>
              <a:t>SPEAKING </a:t>
            </a:r>
            <a:r>
              <a:rPr lang="en-US" sz="8000" b="1" dirty="0">
                <a:solidFill>
                  <a:schemeClr val="dk2"/>
                </a:solidFill>
                <a:latin typeface="Finger Paint"/>
                <a:ea typeface="Finger Paint"/>
                <a:cs typeface="Finger Paint"/>
                <a:sym typeface="Finger Paint"/>
              </a:rPr>
              <a:t>PART 2</a:t>
            </a:r>
            <a:endParaRPr dirty="0"/>
          </a:p>
        </p:txBody>
      </p:sp>
      <p:pic>
        <p:nvPicPr>
          <p:cNvPr id="859" name="Google Shape;859;p73"/>
          <p:cNvPicPr preferRelativeResize="0"/>
          <p:nvPr/>
        </p:nvPicPr>
        <p:blipFill>
          <a:blip r:embed="rId4">
            <a:alphaModFix/>
          </a:blip>
          <a:stretch>
            <a:fillRect/>
          </a:stretch>
        </p:blipFill>
        <p:spPr>
          <a:xfrm>
            <a:off x="241300" y="2696661"/>
            <a:ext cx="6261100" cy="6498139"/>
          </a:xfrm>
          <a:prstGeom prst="rect">
            <a:avLst/>
          </a:prstGeom>
          <a:noFill/>
          <a:ln>
            <a:noFill/>
          </a:ln>
        </p:spPr>
      </p:pic>
      <p:sp>
        <p:nvSpPr>
          <p:cNvPr id="860" name="Google Shape;860;p73"/>
          <p:cNvSpPr txBox="1"/>
          <p:nvPr/>
        </p:nvSpPr>
        <p:spPr>
          <a:xfrm>
            <a:off x="496750" y="1425925"/>
            <a:ext cx="8465400"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4000" b="1" dirty="0">
                <a:latin typeface="Times New Roman"/>
                <a:ea typeface="Times New Roman"/>
                <a:cs typeface="Times New Roman"/>
                <a:sym typeface="Times New Roman"/>
              </a:rPr>
              <a:t>No 4: Compare the two pricing Plans</a:t>
            </a:r>
            <a:endParaRPr sz="4000" dirty="0">
              <a:latin typeface="Lato"/>
              <a:ea typeface="Lato"/>
              <a:cs typeface="Lato"/>
              <a:sym typeface="Lato"/>
            </a:endParaRPr>
          </a:p>
        </p:txBody>
      </p:sp>
    </p:spTree>
    <p:extLst>
      <p:ext uri="{BB962C8B-B14F-4D97-AF65-F5344CB8AC3E}">
        <p14:creationId xmlns:p14="http://schemas.microsoft.com/office/powerpoint/2010/main" val="259253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56"/>
                                        </p:tgtEl>
                                        <p:attrNameLst>
                                          <p:attrName>style.visibility</p:attrName>
                                        </p:attrNameLst>
                                      </p:cBhvr>
                                      <p:to>
                                        <p:strVal val="visible"/>
                                      </p:to>
                                    </p:set>
                                    <p:animEffect transition="in" filter="barn(inVertical)">
                                      <p:cBhvr>
                                        <p:cTn id="7" dur="500"/>
                                        <p:tgtEl>
                                          <p:spTgt spid="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73"/>
          <p:cNvPicPr preferRelativeResize="0"/>
          <p:nvPr/>
        </p:nvPicPr>
        <p:blipFill rotWithShape="1">
          <a:blip r:embed="rId3">
            <a:alphaModFix amt="80000"/>
          </a:blip>
          <a:srcRect t="7813" b="7813"/>
          <a:stretch/>
        </p:blipFill>
        <p:spPr>
          <a:xfrm>
            <a:off x="1" y="-1"/>
            <a:ext cx="18288000" cy="10287003"/>
          </a:xfrm>
          <a:prstGeom prst="rect">
            <a:avLst/>
          </a:prstGeom>
          <a:noFill/>
          <a:ln>
            <a:noFill/>
          </a:ln>
        </p:spPr>
      </p:pic>
      <p:sp>
        <p:nvSpPr>
          <p:cNvPr id="856" name="Google Shape;856;p73"/>
          <p:cNvSpPr txBox="1"/>
          <p:nvPr/>
        </p:nvSpPr>
        <p:spPr>
          <a:xfrm>
            <a:off x="7067504" y="2318447"/>
            <a:ext cx="11157950" cy="7715918"/>
          </a:xfrm>
          <a:prstGeom prst="rect">
            <a:avLst/>
          </a:prstGeom>
          <a:noFill/>
          <a:ln>
            <a:noFill/>
          </a:ln>
        </p:spPr>
        <p:txBody>
          <a:bodyPr spcFirstLastPara="1" wrap="square" lIns="91425" tIns="45700" rIns="91425" bIns="45700" anchor="t" anchorCtr="0">
            <a:spAutoFit/>
          </a:bodyPr>
          <a:lstStyle/>
          <a:p>
            <a:pPr lvl="0">
              <a:lnSpc>
                <a:spcPct val="115000"/>
              </a:lnSpc>
              <a:spcBef>
                <a:spcPts val="1200"/>
              </a:spcBef>
            </a:pPr>
            <a:r>
              <a:rPr lang="en-US" sz="3600" dirty="0">
                <a:latin typeface="Times New Roman"/>
                <a:ea typeface="Times New Roman"/>
                <a:cs typeface="Times New Roman"/>
                <a:sym typeface="Times New Roman"/>
              </a:rPr>
              <a:t>	The trial period on the right photo is longer than the other.</a:t>
            </a:r>
          </a:p>
          <a:p>
            <a:pPr lvl="0">
              <a:lnSpc>
                <a:spcPct val="115000"/>
              </a:lnSpc>
              <a:spcBef>
                <a:spcPts val="1200"/>
              </a:spcBef>
            </a:pPr>
            <a:r>
              <a:rPr lang="en-US" sz="3600" dirty="0">
                <a:latin typeface="Times New Roman"/>
                <a:ea typeface="Times New Roman"/>
                <a:cs typeface="Times New Roman"/>
                <a:sym typeface="Times New Roman"/>
              </a:rPr>
              <a:t>	The support on the purple pricing plan have more choices than the green ones.</a:t>
            </a:r>
          </a:p>
          <a:p>
            <a:pPr lvl="0">
              <a:lnSpc>
                <a:spcPct val="115000"/>
              </a:lnSpc>
              <a:spcBef>
                <a:spcPts val="1200"/>
              </a:spcBef>
            </a:pPr>
            <a:r>
              <a:rPr lang="en-US" sz="3600" dirty="0">
                <a:solidFill>
                  <a:srgbClr val="202124"/>
                </a:solidFill>
                <a:latin typeface="Times New Roman"/>
                <a:ea typeface="Times New Roman"/>
                <a:cs typeface="Times New Roman"/>
                <a:sym typeface="Times New Roman"/>
              </a:rPr>
              <a:t>	The Max no of records on the right plan is about 100,000,000 and it is about ten times the max no of records on the left plan.</a:t>
            </a:r>
          </a:p>
          <a:p>
            <a:pPr lvl="0">
              <a:lnSpc>
                <a:spcPct val="115000"/>
              </a:lnSpc>
              <a:spcBef>
                <a:spcPts val="1200"/>
              </a:spcBef>
            </a:pPr>
            <a:r>
              <a:rPr lang="en-US" sz="3600" dirty="0">
                <a:solidFill>
                  <a:srgbClr val="202124"/>
                </a:solidFill>
                <a:latin typeface="Times New Roman"/>
                <a:ea typeface="Times New Roman"/>
                <a:cs typeface="Times New Roman"/>
                <a:sym typeface="Times New Roman"/>
              </a:rPr>
              <a:t>	After all, the training on the purple plan is more convenient for people, because we can call by phone number or meet the trainer. The training on the green plan just let us contact trainer site visit if we have problem.</a:t>
            </a:r>
          </a:p>
        </p:txBody>
      </p:sp>
      <p:sp>
        <p:nvSpPr>
          <p:cNvPr id="857" name="Google Shape;857;p73"/>
          <p:cNvSpPr txBox="1"/>
          <p:nvPr/>
        </p:nvSpPr>
        <p:spPr>
          <a:xfrm>
            <a:off x="2521692" y="-24265"/>
            <a:ext cx="13244700" cy="1231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8000" b="1" i="0" u="none" strike="noStrike" cap="none">
                <a:solidFill>
                  <a:schemeClr val="dk2"/>
                </a:solidFill>
                <a:latin typeface="Finger Paint"/>
                <a:ea typeface="Finger Paint"/>
                <a:cs typeface="Finger Paint"/>
                <a:sym typeface="Finger Paint"/>
              </a:rPr>
              <a:t>SPEAKING </a:t>
            </a:r>
            <a:r>
              <a:rPr lang="en-US" sz="8000" b="1">
                <a:solidFill>
                  <a:schemeClr val="dk2"/>
                </a:solidFill>
                <a:latin typeface="Finger Paint"/>
                <a:ea typeface="Finger Paint"/>
                <a:cs typeface="Finger Paint"/>
                <a:sym typeface="Finger Paint"/>
              </a:rPr>
              <a:t>PART 2</a:t>
            </a:r>
            <a:endParaRPr/>
          </a:p>
        </p:txBody>
      </p:sp>
      <p:pic>
        <p:nvPicPr>
          <p:cNvPr id="859" name="Google Shape;859;p73"/>
          <p:cNvPicPr preferRelativeResize="0"/>
          <p:nvPr/>
        </p:nvPicPr>
        <p:blipFill>
          <a:blip r:embed="rId4">
            <a:alphaModFix/>
          </a:blip>
          <a:stretch>
            <a:fillRect/>
          </a:stretch>
        </p:blipFill>
        <p:spPr>
          <a:xfrm>
            <a:off x="241300" y="2696662"/>
            <a:ext cx="6763658" cy="6414682"/>
          </a:xfrm>
          <a:prstGeom prst="rect">
            <a:avLst/>
          </a:prstGeom>
          <a:noFill/>
          <a:ln>
            <a:noFill/>
          </a:ln>
        </p:spPr>
      </p:pic>
      <p:sp>
        <p:nvSpPr>
          <p:cNvPr id="860" name="Google Shape;860;p73"/>
          <p:cNvSpPr txBox="1"/>
          <p:nvPr/>
        </p:nvSpPr>
        <p:spPr>
          <a:xfrm>
            <a:off x="496750" y="1425925"/>
            <a:ext cx="8465400"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4000" b="1" dirty="0">
                <a:latin typeface="Times New Roman"/>
                <a:ea typeface="Times New Roman"/>
                <a:cs typeface="Times New Roman"/>
                <a:sym typeface="Times New Roman"/>
              </a:rPr>
              <a:t>No 4: Compare the two pricing Plans</a:t>
            </a:r>
            <a:endParaRPr sz="4000" dirty="0">
              <a:latin typeface="Lato"/>
              <a:ea typeface="Lato"/>
              <a:cs typeface="Lato"/>
              <a:sym typeface="Lato"/>
            </a:endParaRPr>
          </a:p>
        </p:txBody>
      </p:sp>
    </p:spTree>
    <p:extLst>
      <p:ext uri="{BB962C8B-B14F-4D97-AF65-F5344CB8AC3E}">
        <p14:creationId xmlns:p14="http://schemas.microsoft.com/office/powerpoint/2010/main" val="2672144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74"/>
          <p:cNvPicPr preferRelativeResize="0"/>
          <p:nvPr/>
        </p:nvPicPr>
        <p:blipFill rotWithShape="1">
          <a:blip r:embed="rId3">
            <a:alphaModFix amt="80000"/>
          </a:blip>
          <a:srcRect t="7813" b="7813"/>
          <a:stretch/>
        </p:blipFill>
        <p:spPr>
          <a:xfrm>
            <a:off x="0" y="0"/>
            <a:ext cx="18288000" cy="10287003"/>
          </a:xfrm>
          <a:prstGeom prst="rect">
            <a:avLst/>
          </a:prstGeom>
          <a:noFill/>
          <a:ln>
            <a:noFill/>
          </a:ln>
        </p:spPr>
      </p:pic>
      <p:sp>
        <p:nvSpPr>
          <p:cNvPr id="866" name="Google Shape;866;p74"/>
          <p:cNvSpPr txBox="1"/>
          <p:nvPr/>
        </p:nvSpPr>
        <p:spPr>
          <a:xfrm>
            <a:off x="2521692" y="-24265"/>
            <a:ext cx="13244700" cy="1231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8000" b="1" i="0" u="none" strike="noStrike" cap="none" dirty="0">
                <a:solidFill>
                  <a:schemeClr val="dk2"/>
                </a:solidFill>
                <a:latin typeface="Finger Paint"/>
                <a:ea typeface="Finger Paint"/>
                <a:cs typeface="Finger Paint"/>
                <a:sym typeface="Finger Paint"/>
              </a:rPr>
              <a:t>SPEAKING </a:t>
            </a:r>
            <a:r>
              <a:rPr lang="en-US" sz="8000" b="1" dirty="0">
                <a:solidFill>
                  <a:schemeClr val="dk2"/>
                </a:solidFill>
                <a:latin typeface="Finger Paint"/>
                <a:ea typeface="Finger Paint"/>
                <a:cs typeface="Finger Paint"/>
                <a:sym typeface="Finger Paint"/>
              </a:rPr>
              <a:t>PART 2</a:t>
            </a:r>
            <a:endParaRPr dirty="0"/>
          </a:p>
        </p:txBody>
      </p:sp>
      <p:pic>
        <p:nvPicPr>
          <p:cNvPr id="868" name="Google Shape;868;p74"/>
          <p:cNvPicPr preferRelativeResize="0"/>
          <p:nvPr/>
        </p:nvPicPr>
        <p:blipFill>
          <a:blip r:embed="rId4">
            <a:alphaModFix/>
          </a:blip>
          <a:stretch>
            <a:fillRect/>
          </a:stretch>
        </p:blipFill>
        <p:spPr>
          <a:xfrm>
            <a:off x="163287" y="3029277"/>
            <a:ext cx="7086600" cy="5347280"/>
          </a:xfrm>
          <a:prstGeom prst="rect">
            <a:avLst/>
          </a:prstGeom>
          <a:noFill/>
          <a:ln>
            <a:noFill/>
          </a:ln>
        </p:spPr>
      </p:pic>
      <p:sp>
        <p:nvSpPr>
          <p:cNvPr id="869" name="Google Shape;869;p74"/>
          <p:cNvSpPr txBox="1"/>
          <p:nvPr/>
        </p:nvSpPr>
        <p:spPr>
          <a:xfrm>
            <a:off x="459499" y="1228663"/>
            <a:ext cx="11901229"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4000" b="1" dirty="0">
                <a:latin typeface="Times New Roman"/>
                <a:ea typeface="Times New Roman"/>
                <a:cs typeface="Times New Roman"/>
                <a:sym typeface="Times New Roman"/>
              </a:rPr>
              <a:t>No 5: Talk about A, B, C, D, E, F in this spreadsheet</a:t>
            </a:r>
            <a:endParaRPr sz="4000" dirty="0">
              <a:latin typeface="Lato"/>
              <a:ea typeface="Lato"/>
              <a:cs typeface="Lato"/>
              <a:sym typeface="Lato"/>
            </a:endParaRPr>
          </a:p>
        </p:txBody>
      </p:sp>
      <p:sp>
        <p:nvSpPr>
          <p:cNvPr id="870" name="Google Shape;870;p74"/>
          <p:cNvSpPr txBox="1"/>
          <p:nvPr/>
        </p:nvSpPr>
        <p:spPr>
          <a:xfrm>
            <a:off x="7486886" y="1990172"/>
            <a:ext cx="10666681" cy="7786717"/>
          </a:xfrm>
          <a:prstGeom prst="rect">
            <a:avLst/>
          </a:prstGeom>
          <a:noFill/>
          <a:ln>
            <a:noFill/>
          </a:ln>
        </p:spPr>
        <p:txBody>
          <a:bodyPr spcFirstLastPara="1" wrap="square" lIns="91425" tIns="91425" rIns="91425" bIns="91425" anchor="t" anchorCtr="0">
            <a:spAutoFit/>
          </a:bodyPr>
          <a:lstStyle/>
          <a:p>
            <a:r>
              <a:rPr lang="en-US" sz="3800" dirty="0">
                <a:latin typeface="+mj-lt"/>
              </a:rPr>
              <a:t>	</a:t>
            </a:r>
            <a:r>
              <a:rPr lang="vi-VN" sz="3800" dirty="0">
                <a:latin typeface="+mj-lt"/>
              </a:rPr>
              <a:t>In this section I will introduce to you some properties of the spreadsheet. </a:t>
            </a:r>
            <a:endParaRPr lang="en-US" sz="3800" dirty="0">
              <a:latin typeface="+mj-lt"/>
            </a:endParaRPr>
          </a:p>
          <a:p>
            <a:r>
              <a:rPr lang="en-US" sz="3800" dirty="0">
                <a:latin typeface="+mj-lt"/>
              </a:rPr>
              <a:t>	</a:t>
            </a:r>
            <a:r>
              <a:rPr lang="vi-VN" sz="3800" dirty="0">
                <a:latin typeface="+mj-lt"/>
              </a:rPr>
              <a:t>And will talk about the Formula, Value, Column, Row, Cell and WorkSheet.</a:t>
            </a:r>
            <a:endParaRPr lang="en-US" sz="3800" dirty="0">
              <a:latin typeface="+mj-lt"/>
            </a:endParaRPr>
          </a:p>
          <a:p>
            <a:r>
              <a:rPr lang="en-US" sz="3800" dirty="0">
                <a:latin typeface="+mj-lt"/>
              </a:rPr>
              <a:t>	</a:t>
            </a:r>
            <a:r>
              <a:rPr lang="vi-VN" sz="3800" dirty="0">
                <a:latin typeface="+mj-lt"/>
              </a:rPr>
              <a:t>Let's start with Formula, this is where we get the value from the cell to calculate. The value can be number, text, date, time,.. and it is stored in the cell.</a:t>
            </a:r>
            <a:endParaRPr lang="en-US" sz="3800" dirty="0">
              <a:latin typeface="+mj-lt"/>
            </a:endParaRPr>
          </a:p>
          <a:p>
            <a:r>
              <a:rPr lang="en-US" sz="3800" dirty="0">
                <a:latin typeface="+mj-lt"/>
              </a:rPr>
              <a:t>	</a:t>
            </a:r>
            <a:r>
              <a:rPr lang="vi-VN" sz="3800" dirty="0">
                <a:latin typeface="+mj-lt"/>
              </a:rPr>
              <a:t>Next, A row is a horizontal series of cells and A column, on the other hand, is a vertical series of cells that share the same letter at the top of the column.</a:t>
            </a:r>
            <a:endParaRPr lang="en-US" sz="3800" dirty="0">
              <a:latin typeface="+mj-lt"/>
            </a:endParaRPr>
          </a:p>
          <a:p>
            <a:r>
              <a:rPr lang="en-US" sz="3800" dirty="0">
                <a:latin typeface="+mj-lt"/>
              </a:rPr>
              <a:t>	</a:t>
            </a:r>
            <a:r>
              <a:rPr lang="vi-VN" sz="3800" dirty="0">
                <a:latin typeface="+mj-lt"/>
              </a:rPr>
              <a:t>And the last one is worksheet, worksheet is a single tab within a spreadsheet file that contains a grid of cells.</a:t>
            </a:r>
            <a:endParaRPr lang="en-US" sz="3800" dirty="0">
              <a:latin typeface="+mj-lt"/>
            </a:endParaRPr>
          </a:p>
        </p:txBody>
      </p:sp>
    </p:spTree>
    <p:extLst>
      <p:ext uri="{BB962C8B-B14F-4D97-AF65-F5344CB8AC3E}">
        <p14:creationId xmlns:p14="http://schemas.microsoft.com/office/powerpoint/2010/main" val="282559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0"/>
                                        </p:tgtEl>
                                        <p:attrNameLst>
                                          <p:attrName>style.visibility</p:attrName>
                                        </p:attrNameLst>
                                      </p:cBhvr>
                                      <p:to>
                                        <p:strVal val="visible"/>
                                      </p:to>
                                    </p:set>
                                    <p:animEffect transition="in" filter="barn(inVertical)">
                                      <p:cBhvr>
                                        <p:cTn id="7" dur="500"/>
                                        <p:tgtEl>
                                          <p:spTgt spid="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40"/>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287" name="Google Shape;287;p40"/>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Vocabulary</a:t>
            </a:r>
            <a:endParaRPr/>
          </a:p>
        </p:txBody>
      </p:sp>
      <p:sp>
        <p:nvSpPr>
          <p:cNvPr id="289" name="Google Shape;289;p40"/>
          <p:cNvSpPr txBox="1"/>
          <p:nvPr/>
        </p:nvSpPr>
        <p:spPr>
          <a:xfrm>
            <a:off x="929214" y="2439099"/>
            <a:ext cx="1648329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Administration /</a:t>
            </a:r>
            <a:r>
              <a:rPr lang="en-US" sz="4000" b="0" i="0" u="none" strike="noStrike" cap="none">
                <a:solidFill>
                  <a:srgbClr val="FF0000"/>
                </a:solidFill>
                <a:latin typeface="Times New Roman"/>
                <a:ea typeface="Times New Roman"/>
                <a:cs typeface="Times New Roman"/>
                <a:sym typeface="Times New Roman"/>
              </a:rPr>
              <a:t>ədˌmɪnɪˈstreɪʃn</a:t>
            </a:r>
            <a:r>
              <a:rPr lang="en-US" sz="4000" b="0" i="0" u="none" strike="noStrike" cap="none">
                <a:solidFill>
                  <a:srgbClr val="000000"/>
                </a:solidFill>
                <a:latin typeface="Times New Roman"/>
                <a:ea typeface="Times New Roman"/>
                <a:cs typeface="Times New Roman"/>
                <a:sym typeface="Times New Roman"/>
              </a:rPr>
              <a:t>/: the management of public affairs.</a:t>
            </a:r>
            <a:endParaRPr sz="4000" b="0" i="0" u="none" strike="noStrike" cap="none">
              <a:solidFill>
                <a:srgbClr val="000000"/>
              </a:solidFill>
              <a:latin typeface="Times New Roman"/>
              <a:ea typeface="Times New Roman"/>
              <a:cs typeface="Times New Roman"/>
              <a:sym typeface="Times New Roman"/>
            </a:endParaRPr>
          </a:p>
        </p:txBody>
      </p:sp>
      <p:sp>
        <p:nvSpPr>
          <p:cNvPr id="290" name="Google Shape;290;p40"/>
          <p:cNvSpPr txBox="1"/>
          <p:nvPr/>
        </p:nvSpPr>
        <p:spPr>
          <a:xfrm>
            <a:off x="835353" y="3866227"/>
            <a:ext cx="16650850"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Spreadsheet /</a:t>
            </a:r>
            <a:r>
              <a:rPr lang="en-US" sz="4000" b="0" i="0" u="none" strike="noStrike" cap="none">
                <a:solidFill>
                  <a:srgbClr val="FF0000"/>
                </a:solidFill>
                <a:latin typeface="Times New Roman"/>
                <a:ea typeface="Times New Roman"/>
                <a:cs typeface="Times New Roman"/>
                <a:sym typeface="Times New Roman"/>
              </a:rPr>
              <a:t>ˈspredʃiːt</a:t>
            </a:r>
            <a:r>
              <a:rPr lang="en-US" sz="4000" b="0" i="0" u="none" strike="noStrike" cap="none">
                <a:solidFill>
                  <a:srgbClr val="000000"/>
                </a:solidFill>
                <a:latin typeface="Times New Roman"/>
                <a:ea typeface="Times New Roman"/>
                <a:cs typeface="Times New Roman"/>
                <a:sym typeface="Times New Roman"/>
              </a:rPr>
              <a:t>/: a computer program that is used, for example, when doing financial or project planning. You enter data in rows and columns and the program calculates.</a:t>
            </a:r>
            <a:endParaRPr sz="4000" b="0" i="0" u="none" strike="noStrike" cap="none">
              <a:solidFill>
                <a:srgbClr val="000000"/>
              </a:solidFill>
              <a:latin typeface="Times New Roman"/>
              <a:ea typeface="Times New Roman"/>
              <a:cs typeface="Times New Roman"/>
              <a:sym typeface="Times New Roman"/>
            </a:endParaRPr>
          </a:p>
        </p:txBody>
      </p:sp>
      <p:sp>
        <p:nvSpPr>
          <p:cNvPr id="291" name="Google Shape;291;p40"/>
          <p:cNvSpPr txBox="1"/>
          <p:nvPr/>
        </p:nvSpPr>
        <p:spPr>
          <a:xfrm>
            <a:off x="769977" y="6524461"/>
            <a:ext cx="1641284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Formula /</a:t>
            </a:r>
            <a:r>
              <a:rPr lang="en-US" sz="4000" b="0" i="0" u="none" strike="noStrike" cap="none">
                <a:solidFill>
                  <a:srgbClr val="FF0000"/>
                </a:solidFill>
                <a:latin typeface="Times New Roman"/>
                <a:ea typeface="Times New Roman"/>
                <a:cs typeface="Times New Roman"/>
                <a:sym typeface="Times New Roman"/>
              </a:rPr>
              <a:t>ˈfɔːrmjələ</a:t>
            </a:r>
            <a:r>
              <a:rPr lang="en-US" sz="4000" b="0" i="0" u="none" strike="noStrike" cap="none">
                <a:solidFill>
                  <a:srgbClr val="000000"/>
                </a:solidFill>
                <a:latin typeface="Times New Roman"/>
                <a:ea typeface="Times New Roman"/>
                <a:cs typeface="Times New Roman"/>
                <a:sym typeface="Times New Roman"/>
              </a:rPr>
              <a:t>/: Formula is used especially in scientific language.</a:t>
            </a:r>
            <a:endParaRPr sz="4000" b="0" i="0" u="none" strike="noStrike" cap="none">
              <a:solidFill>
                <a:srgbClr val="000000"/>
              </a:solidFill>
              <a:latin typeface="Times New Roman"/>
              <a:ea typeface="Times New Roman"/>
              <a:cs typeface="Times New Roman"/>
              <a:sym typeface="Times New Roman"/>
            </a:endParaRPr>
          </a:p>
        </p:txBody>
      </p:sp>
      <p:sp>
        <p:nvSpPr>
          <p:cNvPr id="292" name="Google Shape;292;p40"/>
          <p:cNvSpPr txBox="1"/>
          <p:nvPr/>
        </p:nvSpPr>
        <p:spPr>
          <a:xfrm>
            <a:off x="818575" y="7951589"/>
            <a:ext cx="1665085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Cell /</a:t>
            </a:r>
            <a:r>
              <a:rPr lang="en-US" sz="4000" b="0" i="0" u="none" strike="noStrike" cap="none">
                <a:solidFill>
                  <a:srgbClr val="FF0000"/>
                </a:solidFill>
                <a:latin typeface="Times New Roman"/>
                <a:ea typeface="Times New Roman"/>
                <a:cs typeface="Times New Roman"/>
                <a:sym typeface="Times New Roman"/>
              </a:rPr>
              <a:t>sel</a:t>
            </a:r>
            <a:r>
              <a:rPr lang="en-US" sz="4000" b="0" i="0" u="none" strike="noStrike" cap="none">
                <a:solidFill>
                  <a:srgbClr val="000000"/>
                </a:solidFill>
                <a:latin typeface="Times New Roman"/>
                <a:ea typeface="Times New Roman"/>
                <a:cs typeface="Times New Roman"/>
                <a:sym typeface="Times New Roman"/>
              </a:rPr>
              <a:t>/: ​one of the small squares in a spreadsheet computer program in which you enter a single piece of data.</a:t>
            </a:r>
            <a:endParaRPr sz="4000" b="0" i="0" u="none" strike="noStrike" cap="none">
              <a:solidFill>
                <a:srgbClr val="000000"/>
              </a:solidFill>
              <a:latin typeface="Times New Roman"/>
              <a:ea typeface="Times New Roman"/>
              <a:cs typeface="Times New Roman"/>
              <a:sym typeface="Times New Roman"/>
            </a:endParaRPr>
          </a:p>
        </p:txBody>
      </p:sp>
      <p:grpSp>
        <p:nvGrpSpPr>
          <p:cNvPr id="293" name="Google Shape;293;p40"/>
          <p:cNvGrpSpPr/>
          <p:nvPr/>
        </p:nvGrpSpPr>
        <p:grpSpPr>
          <a:xfrm rot="-986720">
            <a:off x="158907" y="460233"/>
            <a:ext cx="1381427" cy="951500"/>
            <a:chOff x="3380775" y="2452725"/>
            <a:chExt cx="425975" cy="257275"/>
          </a:xfrm>
        </p:grpSpPr>
        <p:sp>
          <p:nvSpPr>
            <p:cNvPr id="294" name="Google Shape;294;p40"/>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0"/>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0"/>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0"/>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500"/>
                                        <p:tgtEl>
                                          <p:spTgt spid="2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fade">
                                      <p:cBhvr>
                                        <p:cTn id="12" dur="500"/>
                                        <p:tgtEl>
                                          <p:spTgt spid="2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1"/>
                                        </p:tgtEl>
                                        <p:attrNameLst>
                                          <p:attrName>style.visibility</p:attrName>
                                        </p:attrNameLst>
                                      </p:cBhvr>
                                      <p:to>
                                        <p:strVal val="visible"/>
                                      </p:to>
                                    </p:set>
                                    <p:animEffect transition="in" filter="fade">
                                      <p:cBhvr>
                                        <p:cTn id="17" dur="500"/>
                                        <p:tgtEl>
                                          <p:spTgt spid="2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fade">
                                      <p:cBhvr>
                                        <p:cTn id="22"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p75"/>
          <p:cNvPicPr preferRelativeResize="0"/>
          <p:nvPr/>
        </p:nvPicPr>
        <p:blipFill rotWithShape="1">
          <a:blip r:embed="rId3">
            <a:alphaModFix amt="80000"/>
          </a:blip>
          <a:srcRect t="7813" b="7813"/>
          <a:stretch/>
        </p:blipFill>
        <p:spPr>
          <a:xfrm>
            <a:off x="0" y="-3"/>
            <a:ext cx="18288000" cy="10287003"/>
          </a:xfrm>
          <a:prstGeom prst="rect">
            <a:avLst/>
          </a:prstGeom>
          <a:noFill/>
          <a:ln>
            <a:noFill/>
          </a:ln>
        </p:spPr>
      </p:pic>
      <p:sp>
        <p:nvSpPr>
          <p:cNvPr id="876" name="Google Shape;876;p75"/>
          <p:cNvSpPr txBox="1"/>
          <p:nvPr/>
        </p:nvSpPr>
        <p:spPr>
          <a:xfrm>
            <a:off x="595991" y="3062287"/>
            <a:ext cx="9111342" cy="3785611"/>
          </a:xfrm>
          <a:prstGeom prst="rect">
            <a:avLst/>
          </a:prstGeom>
          <a:noFill/>
          <a:ln>
            <a:noFill/>
          </a:ln>
        </p:spPr>
        <p:txBody>
          <a:bodyPr spcFirstLastPara="1" wrap="square" lIns="91425" tIns="45700" rIns="91425" bIns="45700" anchor="t" anchorCtr="0">
            <a:spAutoFit/>
          </a:bodyPr>
          <a:lstStyle/>
          <a:p>
            <a:r>
              <a:rPr lang="en-US" sz="4000" dirty="0">
                <a:latin typeface="Times New Roman" panose="02020603050405020304" pitchFamily="18" charset="0"/>
                <a:cs typeface="Times New Roman" panose="02020603050405020304" pitchFamily="18" charset="0"/>
              </a:rPr>
              <a:t>	I will talk about this peripherals.</a:t>
            </a:r>
          </a:p>
          <a:p>
            <a:r>
              <a:rPr lang="en-US" sz="4000" dirty="0">
                <a:latin typeface="Times New Roman" panose="02020603050405020304" pitchFamily="18" charset="0"/>
                <a:cs typeface="Times New Roman" panose="02020603050405020304" pitchFamily="18" charset="0"/>
              </a:rPr>
              <a:t>	A is a NAS device (network attached storage) is a collection of drives in a single box that can be accessed through a network and allows multiple users to access and share data.</a:t>
            </a:r>
          </a:p>
        </p:txBody>
      </p:sp>
      <p:sp>
        <p:nvSpPr>
          <p:cNvPr id="877" name="Google Shape;877;p75"/>
          <p:cNvSpPr txBox="1"/>
          <p:nvPr/>
        </p:nvSpPr>
        <p:spPr>
          <a:xfrm>
            <a:off x="2521692" y="-24265"/>
            <a:ext cx="13244700" cy="1231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8000" b="1" i="0" u="none" strike="noStrike" cap="none" dirty="0">
                <a:solidFill>
                  <a:schemeClr val="dk2"/>
                </a:solidFill>
                <a:latin typeface="Finger Paint"/>
                <a:ea typeface="Finger Paint"/>
                <a:cs typeface="Finger Paint"/>
                <a:sym typeface="Finger Paint"/>
              </a:rPr>
              <a:t>SPEAKING </a:t>
            </a:r>
            <a:r>
              <a:rPr lang="en-US" sz="8000" b="1" dirty="0">
                <a:solidFill>
                  <a:schemeClr val="dk2"/>
                </a:solidFill>
                <a:latin typeface="Finger Paint"/>
                <a:ea typeface="Finger Paint"/>
                <a:cs typeface="Finger Paint"/>
                <a:sym typeface="Finger Paint"/>
              </a:rPr>
              <a:t>PART 2</a:t>
            </a:r>
            <a:endParaRPr dirty="0"/>
          </a:p>
        </p:txBody>
      </p:sp>
      <p:pic>
        <p:nvPicPr>
          <p:cNvPr id="879" name="Google Shape;879;p75"/>
          <p:cNvPicPr preferRelativeResize="0"/>
          <p:nvPr/>
        </p:nvPicPr>
        <p:blipFill>
          <a:blip r:embed="rId4">
            <a:alphaModFix/>
          </a:blip>
          <a:stretch>
            <a:fillRect/>
          </a:stretch>
        </p:blipFill>
        <p:spPr>
          <a:xfrm>
            <a:off x="9795867" y="2376897"/>
            <a:ext cx="7823934" cy="4182475"/>
          </a:xfrm>
          <a:prstGeom prst="rect">
            <a:avLst/>
          </a:prstGeom>
          <a:noFill/>
          <a:ln>
            <a:noFill/>
          </a:ln>
        </p:spPr>
      </p:pic>
      <p:sp>
        <p:nvSpPr>
          <p:cNvPr id="880" name="Google Shape;880;p75"/>
          <p:cNvSpPr txBox="1"/>
          <p:nvPr/>
        </p:nvSpPr>
        <p:spPr>
          <a:xfrm>
            <a:off x="769975" y="1460113"/>
            <a:ext cx="7823934"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4000" b="1" dirty="0">
                <a:latin typeface="Times New Roman"/>
                <a:ea typeface="Times New Roman"/>
                <a:cs typeface="Times New Roman"/>
                <a:sym typeface="Times New Roman"/>
              </a:rPr>
              <a:t>No 6: Talk about this peripherals</a:t>
            </a:r>
            <a:endParaRPr sz="4000" dirty="0">
              <a:latin typeface="Lato"/>
              <a:ea typeface="Lato"/>
              <a:cs typeface="Lato"/>
              <a:sym typeface="Lato"/>
            </a:endParaRPr>
          </a:p>
        </p:txBody>
      </p:sp>
      <p:sp>
        <p:nvSpPr>
          <p:cNvPr id="3" name="TextBox 2">
            <a:extLst>
              <a:ext uri="{FF2B5EF4-FFF2-40B4-BE49-F238E27FC236}">
                <a16:creationId xmlns:a16="http://schemas.microsoft.com/office/drawing/2014/main" id="{4F6ED284-095D-A161-6C9B-59B906842977}"/>
              </a:ext>
            </a:extLst>
          </p:cNvPr>
          <p:cNvSpPr txBox="1"/>
          <p:nvPr/>
        </p:nvSpPr>
        <p:spPr>
          <a:xfrm>
            <a:off x="595991" y="6918567"/>
            <a:ext cx="17896113" cy="2308324"/>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	B is a touchscreen is one that can detect when and where a finger touches it. 	</a:t>
            </a:r>
          </a:p>
          <a:p>
            <a:r>
              <a:rPr lang="en-US" sz="3600" dirty="0">
                <a:latin typeface="Times New Roman" panose="02020603050405020304" pitchFamily="18" charset="0"/>
                <a:cs typeface="Times New Roman" panose="02020603050405020304" pitchFamily="18" charset="0"/>
              </a:rPr>
              <a:t>	C is a headset is a device that people wear on their head to hear and speak</a:t>
            </a:r>
          </a:p>
          <a:p>
            <a:r>
              <a:rPr lang="en-US" sz="3600" dirty="0">
                <a:latin typeface="Times New Roman" panose="02020603050405020304" pitchFamily="18" charset="0"/>
                <a:cs typeface="Times New Roman" panose="02020603050405020304" pitchFamily="18" charset="0"/>
              </a:rPr>
              <a:t>	D is a trackpad is a part of a laptop that is used in place of a mouse to move the pointer. </a:t>
            </a:r>
          </a:p>
          <a:p>
            <a:r>
              <a:rPr lang="en-US" sz="3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4661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barn(inVertical)">
                                      <p:cBhvr>
                                        <p:cTn id="7" dur="500"/>
                                        <p:tgtEl>
                                          <p:spTgt spid="87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p75"/>
          <p:cNvPicPr preferRelativeResize="0"/>
          <p:nvPr/>
        </p:nvPicPr>
        <p:blipFill rotWithShape="1">
          <a:blip r:embed="rId3">
            <a:alphaModFix amt="80000"/>
          </a:blip>
          <a:srcRect t="7813" b="7813"/>
          <a:stretch/>
        </p:blipFill>
        <p:spPr>
          <a:xfrm>
            <a:off x="0" y="-3"/>
            <a:ext cx="18288000" cy="10287003"/>
          </a:xfrm>
          <a:prstGeom prst="rect">
            <a:avLst/>
          </a:prstGeom>
          <a:noFill/>
          <a:ln>
            <a:noFill/>
          </a:ln>
        </p:spPr>
      </p:pic>
      <p:sp>
        <p:nvSpPr>
          <p:cNvPr id="876" name="Google Shape;876;p75"/>
          <p:cNvSpPr txBox="1"/>
          <p:nvPr/>
        </p:nvSpPr>
        <p:spPr>
          <a:xfrm>
            <a:off x="431433" y="3158624"/>
            <a:ext cx="8933001" cy="3637815"/>
          </a:xfrm>
          <a:prstGeom prst="rect">
            <a:avLst/>
          </a:prstGeom>
          <a:noFill/>
          <a:ln>
            <a:noFill/>
          </a:ln>
        </p:spPr>
        <p:txBody>
          <a:bodyPr spcFirstLastPara="1" wrap="square" lIns="91425" tIns="45700" rIns="91425" bIns="45700" anchor="t" anchorCtr="0">
            <a:spAutoFit/>
          </a:bodyPr>
          <a:lstStyle/>
          <a:p>
            <a:pPr>
              <a:lnSpc>
                <a:spcPct val="128000"/>
              </a:lnSpc>
            </a:pPr>
            <a:r>
              <a:rPr lang="en-US" sz="3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E is a graphics tablet and stylus is a pen-shaped device and a flat force-sensitive pad commonly used with graphic design software. It allows designers to create digital art and graphics more easily and efficiently.</a:t>
            </a:r>
          </a:p>
        </p:txBody>
      </p:sp>
      <p:sp>
        <p:nvSpPr>
          <p:cNvPr id="877" name="Google Shape;877;p75"/>
          <p:cNvSpPr txBox="1"/>
          <p:nvPr/>
        </p:nvSpPr>
        <p:spPr>
          <a:xfrm>
            <a:off x="2521692" y="-24265"/>
            <a:ext cx="13244700" cy="1231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8000" b="1" i="0" u="none" strike="noStrike" cap="none">
                <a:solidFill>
                  <a:schemeClr val="dk2"/>
                </a:solidFill>
                <a:latin typeface="Finger Paint"/>
                <a:ea typeface="Finger Paint"/>
                <a:cs typeface="Finger Paint"/>
                <a:sym typeface="Finger Paint"/>
              </a:rPr>
              <a:t>SPEAKING </a:t>
            </a:r>
            <a:r>
              <a:rPr lang="en-US" sz="8000" b="1">
                <a:solidFill>
                  <a:schemeClr val="dk2"/>
                </a:solidFill>
                <a:latin typeface="Finger Paint"/>
                <a:ea typeface="Finger Paint"/>
                <a:cs typeface="Finger Paint"/>
                <a:sym typeface="Finger Paint"/>
              </a:rPr>
              <a:t>PART 2</a:t>
            </a:r>
            <a:endParaRPr/>
          </a:p>
        </p:txBody>
      </p:sp>
      <p:pic>
        <p:nvPicPr>
          <p:cNvPr id="879" name="Google Shape;879;p75"/>
          <p:cNvPicPr preferRelativeResize="0"/>
          <p:nvPr/>
        </p:nvPicPr>
        <p:blipFill>
          <a:blip r:embed="rId4">
            <a:alphaModFix/>
          </a:blip>
          <a:stretch>
            <a:fillRect/>
          </a:stretch>
        </p:blipFill>
        <p:spPr>
          <a:xfrm>
            <a:off x="9795867" y="2376897"/>
            <a:ext cx="7823934" cy="4182475"/>
          </a:xfrm>
          <a:prstGeom prst="rect">
            <a:avLst/>
          </a:prstGeom>
          <a:noFill/>
          <a:ln>
            <a:noFill/>
          </a:ln>
        </p:spPr>
      </p:pic>
      <p:sp>
        <p:nvSpPr>
          <p:cNvPr id="880" name="Google Shape;880;p75"/>
          <p:cNvSpPr txBox="1"/>
          <p:nvPr/>
        </p:nvSpPr>
        <p:spPr>
          <a:xfrm>
            <a:off x="769975" y="1460113"/>
            <a:ext cx="7823934"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4000" b="1" dirty="0">
                <a:latin typeface="Times New Roman"/>
                <a:ea typeface="Times New Roman"/>
                <a:cs typeface="Times New Roman"/>
                <a:sym typeface="Times New Roman"/>
              </a:rPr>
              <a:t>No 6: Talk about this peripherals</a:t>
            </a:r>
            <a:endParaRPr sz="4000" dirty="0">
              <a:latin typeface="Lato"/>
              <a:ea typeface="Lato"/>
              <a:cs typeface="Lato"/>
              <a:sym typeface="Lato"/>
            </a:endParaRPr>
          </a:p>
        </p:txBody>
      </p:sp>
      <p:sp>
        <p:nvSpPr>
          <p:cNvPr id="3" name="TextBox 2">
            <a:extLst>
              <a:ext uri="{FF2B5EF4-FFF2-40B4-BE49-F238E27FC236}">
                <a16:creationId xmlns:a16="http://schemas.microsoft.com/office/drawing/2014/main" id="{4F6ED284-095D-A161-6C9B-59B906842977}"/>
              </a:ext>
            </a:extLst>
          </p:cNvPr>
          <p:cNvSpPr txBox="1"/>
          <p:nvPr/>
        </p:nvSpPr>
        <p:spPr>
          <a:xfrm>
            <a:off x="244929" y="7009842"/>
            <a:ext cx="18043071" cy="2589620"/>
          </a:xfrm>
          <a:prstGeom prst="rect">
            <a:avLst/>
          </a:prstGeom>
          <a:noFill/>
        </p:spPr>
        <p:txBody>
          <a:bodyPr wrap="square" rtlCol="0">
            <a:spAutoFit/>
          </a:bodyPr>
          <a:lstStyle/>
          <a:p>
            <a:pPr marL="457200">
              <a:lnSpc>
                <a:spcPct val="115000"/>
              </a:lnSpc>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F is a stylus is a pen-shaped device that allows the user to interact with the touch screen.</a:t>
            </a:r>
          </a:p>
          <a:p>
            <a:pPr marL="457200">
              <a:lnSpc>
                <a:spcPct val="115000"/>
              </a:lnSpc>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G is a multifunction printer is a printer that has other functions such as scanning, copying and/or faxing.</a:t>
            </a:r>
            <a:endParaRPr lang="en-US" sz="36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lvl="0">
              <a:lnSpc>
                <a:spcPct val="115000"/>
              </a:lnSpc>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Finally, H is a projector is a device that displays your presentations.</a:t>
            </a:r>
            <a:endParaRPr lang="en-US" sz="6600" dirty="0">
              <a:solidFill>
                <a:srgbClr val="202124"/>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18739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71"/>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834" name="Google Shape;834;p71"/>
          <p:cNvSpPr txBox="1"/>
          <p:nvPr/>
        </p:nvSpPr>
        <p:spPr>
          <a:xfrm>
            <a:off x="1114667" y="3028761"/>
            <a:ext cx="1242604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F0000"/>
                </a:solidFill>
                <a:latin typeface="Times New Roman"/>
                <a:ea typeface="Times New Roman"/>
                <a:cs typeface="Times New Roman"/>
                <a:sym typeface="Times New Roman"/>
              </a:rPr>
              <a:t>What is the largest unit of storage in a computer?</a:t>
            </a:r>
            <a:endParaRPr sz="400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5" name="Google Shape;835;p71"/>
          <p:cNvSpPr txBox="1"/>
          <p:nvPr/>
        </p:nvSpPr>
        <p:spPr>
          <a:xfrm>
            <a:off x="212230" y="3952091"/>
            <a:ext cx="17863539" cy="1409576"/>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7000"/>
              </a:lnSpc>
              <a:spcBef>
                <a:spcPts val="0"/>
              </a:spcBef>
              <a:spcAft>
                <a:spcPts val="0"/>
              </a:spcAft>
              <a:buClr>
                <a:srgbClr val="000000"/>
              </a:buClr>
              <a:buSzPts val="4000"/>
              <a:buFont typeface="Wingdings" panose="05000000000000000000" pitchFamily="2" charset="2"/>
              <a:buChar char="Ø"/>
            </a:pPr>
            <a:r>
              <a:rPr lang="en-US" sz="4000" b="0" i="0" u="none" strike="noStrike" cap="none" dirty="0">
                <a:solidFill>
                  <a:srgbClr val="040C28"/>
                </a:solidFill>
                <a:latin typeface="Times New Roman"/>
                <a:ea typeface="Times New Roman"/>
                <a:cs typeface="Times New Roman"/>
                <a:sym typeface="Times New Roman"/>
              </a:rPr>
              <a:t>	It is a terabyte. </a:t>
            </a:r>
            <a:r>
              <a:rPr lang="en-US" sz="4000" b="0" i="0" u="none" strike="noStrike" cap="none" dirty="0">
                <a:solidFill>
                  <a:srgbClr val="202124"/>
                </a:solidFill>
                <a:latin typeface="Times New Roman"/>
                <a:ea typeface="Times New Roman"/>
                <a:cs typeface="Times New Roman"/>
                <a:sym typeface="Times New Roman"/>
              </a:rPr>
              <a:t>The </a:t>
            </a:r>
            <a:r>
              <a:rPr lang="en-US" sz="4000" dirty="0">
                <a:solidFill>
                  <a:srgbClr val="202124"/>
                </a:solidFill>
                <a:latin typeface="Times New Roman"/>
                <a:ea typeface="Times New Roman"/>
                <a:cs typeface="Times New Roman"/>
                <a:sym typeface="Times New Roman"/>
              </a:rPr>
              <a:t>tera</a:t>
            </a:r>
            <a:r>
              <a:rPr lang="en-US" sz="4000" b="0" i="0" u="none" strike="noStrike" cap="none" dirty="0">
                <a:solidFill>
                  <a:srgbClr val="202124"/>
                </a:solidFill>
                <a:latin typeface="Times New Roman"/>
                <a:ea typeface="Times New Roman"/>
                <a:cs typeface="Times New Roman"/>
                <a:sym typeface="Times New Roman"/>
              </a:rPr>
              <a:t>byte is about 1 </a:t>
            </a:r>
            <a:r>
              <a:rPr lang="en-US" sz="4000" dirty="0">
                <a:solidFill>
                  <a:srgbClr val="202124"/>
                </a:solidFill>
                <a:latin typeface="Times New Roman"/>
                <a:ea typeface="Times New Roman"/>
                <a:cs typeface="Times New Roman"/>
                <a:sym typeface="Times New Roman"/>
              </a:rPr>
              <a:t>thousand billion</a:t>
            </a:r>
            <a:r>
              <a:rPr lang="en-US" sz="4000" b="0" i="0" u="none" strike="noStrike" cap="none" dirty="0">
                <a:solidFill>
                  <a:srgbClr val="202124"/>
                </a:solidFill>
                <a:latin typeface="Times New Roman"/>
                <a:ea typeface="Times New Roman"/>
                <a:cs typeface="Times New Roman"/>
                <a:sym typeface="Times New Roman"/>
              </a:rPr>
              <a:t> bytes and </a:t>
            </a:r>
            <a:r>
              <a:rPr lang="en-US" sz="4000" dirty="0">
                <a:solidFill>
                  <a:srgbClr val="202124"/>
                </a:solidFill>
                <a:latin typeface="Times New Roman"/>
                <a:ea typeface="Times New Roman"/>
                <a:cs typeface="Times New Roman"/>
                <a:sym typeface="Times New Roman"/>
              </a:rPr>
              <a:t>it is </a:t>
            </a:r>
            <a:r>
              <a:rPr lang="en-US" sz="4000" b="0" i="0" u="none" strike="noStrike" cap="none" dirty="0">
                <a:solidFill>
                  <a:srgbClr val="202124"/>
                </a:solidFill>
                <a:latin typeface="Times New Roman"/>
                <a:ea typeface="Times New Roman"/>
                <a:cs typeface="Times New Roman"/>
                <a:sym typeface="Times New Roman"/>
              </a:rPr>
              <a:t>about 1 thousand GB.  </a:t>
            </a:r>
            <a:endParaRPr sz="4000" b="0" i="0" u="none" strike="noStrike" cap="none" dirty="0">
              <a:solidFill>
                <a:srgbClr val="000000"/>
              </a:solidFill>
              <a:latin typeface="Calibri"/>
              <a:ea typeface="Calibri"/>
              <a:cs typeface="Calibri"/>
              <a:sym typeface="Calibri"/>
            </a:endParaRPr>
          </a:p>
        </p:txBody>
      </p:sp>
      <p:sp>
        <p:nvSpPr>
          <p:cNvPr id="836" name="Google Shape;836;p71"/>
          <p:cNvSpPr txBox="1"/>
          <p:nvPr/>
        </p:nvSpPr>
        <p:spPr>
          <a:xfrm>
            <a:off x="1114692" y="6141174"/>
            <a:ext cx="12426000" cy="707846"/>
          </a:xfrm>
          <a:prstGeom prst="rect">
            <a:avLst/>
          </a:prstGeom>
          <a:noFill/>
          <a:ln>
            <a:noFill/>
          </a:ln>
        </p:spPr>
        <p:txBody>
          <a:bodyPr spcFirstLastPara="1" wrap="square" lIns="91425" tIns="45700" rIns="91425" bIns="45700" anchor="t" anchorCtr="0">
            <a:spAutoFit/>
          </a:bodyPr>
          <a:lstStyle/>
          <a:p>
            <a:r>
              <a:rPr lang="en-US" sz="4000" dirty="0">
                <a:solidFill>
                  <a:srgbClr val="FF0000"/>
                </a:solidFill>
                <a:latin typeface="Times New Roman" panose="02020603050405020304" pitchFamily="18" charset="0"/>
                <a:cs typeface="Times New Roman" panose="02020603050405020304" pitchFamily="18" charset="0"/>
              </a:rPr>
              <a:t>How to connect a laptop to a projector?</a:t>
            </a:r>
          </a:p>
        </p:txBody>
      </p:sp>
      <p:sp>
        <p:nvSpPr>
          <p:cNvPr id="837" name="Google Shape;837;p71"/>
          <p:cNvSpPr txBox="1"/>
          <p:nvPr/>
        </p:nvSpPr>
        <p:spPr>
          <a:xfrm>
            <a:off x="397340" y="6971824"/>
            <a:ext cx="17863539" cy="3375243"/>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0000"/>
              </a:lnSpc>
              <a:spcBef>
                <a:spcPts val="0"/>
              </a:spcBef>
              <a:spcAft>
                <a:spcPts val="0"/>
              </a:spcAft>
              <a:buClr>
                <a:srgbClr val="000000"/>
              </a:buClr>
              <a:buSzPts val="4000"/>
              <a:buFont typeface="Wingdings" panose="05000000000000000000" pitchFamily="2" charset="2"/>
              <a:buChar char="Ø"/>
            </a:pPr>
            <a:r>
              <a:rPr lang="en-US" sz="4000" b="0" i="0" u="none" strike="noStrike" cap="none" dirty="0">
                <a:solidFill>
                  <a:srgbClr val="202124"/>
                </a:solidFill>
                <a:latin typeface="Times New Roman"/>
                <a:ea typeface="Times New Roman"/>
                <a:cs typeface="Times New Roman"/>
                <a:sym typeface="Times New Roman"/>
              </a:rPr>
              <a:t>	First, switch on both the laptop and the projector.</a:t>
            </a:r>
            <a:endParaRPr sz="4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800"/>
              </a:spcBef>
              <a:spcAft>
                <a:spcPts val="0"/>
              </a:spcAft>
              <a:buNone/>
            </a:pPr>
            <a:r>
              <a:rPr lang="en-US" sz="4000" b="0" i="0" u="none" strike="noStrike" cap="none" dirty="0">
                <a:solidFill>
                  <a:srgbClr val="202124"/>
                </a:solidFill>
                <a:latin typeface="Times New Roman"/>
                <a:ea typeface="Times New Roman"/>
                <a:cs typeface="Times New Roman"/>
                <a:sym typeface="Times New Roman"/>
              </a:rPr>
              <a:t>Second, connect the HDMI cable to the laptop’ HDMI port and connect the other end to the projector.</a:t>
            </a:r>
            <a:endParaRPr sz="4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800"/>
              </a:spcBef>
              <a:spcAft>
                <a:spcPts val="0"/>
              </a:spcAft>
              <a:buNone/>
            </a:pPr>
            <a:r>
              <a:rPr lang="en-US" sz="4000" b="0" i="0" u="none" strike="noStrike" cap="none" dirty="0">
                <a:solidFill>
                  <a:srgbClr val="202124"/>
                </a:solidFill>
                <a:latin typeface="Times New Roman"/>
                <a:ea typeface="Times New Roman"/>
                <a:cs typeface="Times New Roman"/>
                <a:sym typeface="Times New Roman"/>
              </a:rPr>
              <a:t>Finally, if the presentation </a:t>
            </a:r>
            <a:r>
              <a:rPr lang="en-US" sz="4000" dirty="0">
                <a:solidFill>
                  <a:srgbClr val="202124"/>
                </a:solidFill>
                <a:latin typeface="Times New Roman"/>
                <a:ea typeface="Times New Roman"/>
                <a:cs typeface="Times New Roman"/>
                <a:sym typeface="Times New Roman"/>
              </a:rPr>
              <a:t>won`t display on the projector , you need to press the combination Ctrl+ F5.</a:t>
            </a:r>
            <a:endParaRPr sz="4000" b="0" i="0" u="none" strike="noStrike" cap="none" dirty="0">
              <a:solidFill>
                <a:srgbClr val="000000"/>
              </a:solidFill>
              <a:latin typeface="Calibri"/>
              <a:ea typeface="Calibri"/>
              <a:cs typeface="Calibri"/>
              <a:sym typeface="Calibri"/>
            </a:endParaRPr>
          </a:p>
        </p:txBody>
      </p:sp>
      <p:sp>
        <p:nvSpPr>
          <p:cNvPr id="838" name="Google Shape;838;p71"/>
          <p:cNvSpPr txBox="1"/>
          <p:nvPr/>
        </p:nvSpPr>
        <p:spPr>
          <a:xfrm>
            <a:off x="2521692" y="-24265"/>
            <a:ext cx="13244613" cy="2785378"/>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8000" b="1" i="0" u="none" strike="noStrike" cap="none" dirty="0">
                <a:solidFill>
                  <a:schemeClr val="dk2"/>
                </a:solidFill>
                <a:latin typeface="Finger Paint"/>
                <a:ea typeface="Finger Paint"/>
                <a:cs typeface="Finger Paint"/>
                <a:sym typeface="Finger Paint"/>
              </a:rPr>
              <a:t>QUESTION FOR IT SPEAKING TEST</a:t>
            </a:r>
            <a:endParaRPr dirty="0"/>
          </a:p>
        </p:txBody>
      </p:sp>
      <p:pic>
        <p:nvPicPr>
          <p:cNvPr id="839" name="Google Shape;839;p71"/>
          <p:cNvPicPr preferRelativeResize="0"/>
          <p:nvPr/>
        </p:nvPicPr>
        <p:blipFill rotWithShape="1">
          <a:blip r:embed="rId4">
            <a:alphaModFix/>
          </a:blip>
          <a:srcRect t="19249"/>
          <a:stretch/>
        </p:blipFill>
        <p:spPr>
          <a:xfrm rot="-5400000">
            <a:off x="86205" y="182002"/>
            <a:ext cx="2056926" cy="2175094"/>
          </a:xfrm>
          <a:custGeom>
            <a:avLst/>
            <a:gdLst/>
            <a:ahLst/>
            <a:cxnLst/>
            <a:rect l="l" t="t" r="r" b="b"/>
            <a:pathLst>
              <a:path w="2056926" h="2175094" extrusionOk="0">
                <a:moveTo>
                  <a:pt x="2056926" y="0"/>
                </a:moveTo>
                <a:lnTo>
                  <a:pt x="2056926" y="2175094"/>
                </a:lnTo>
                <a:lnTo>
                  <a:pt x="0" y="2175094"/>
                </a:lnTo>
                <a:lnTo>
                  <a:pt x="0" y="0"/>
                </a:lnTo>
                <a:close/>
              </a:path>
            </a:pathLst>
          </a:custGeom>
          <a:noFill/>
          <a:ln>
            <a:noFill/>
          </a:ln>
        </p:spPr>
      </p:pic>
      <p:pic>
        <p:nvPicPr>
          <p:cNvPr id="840" name="Google Shape;840;p71"/>
          <p:cNvPicPr preferRelativeResize="0"/>
          <p:nvPr/>
        </p:nvPicPr>
        <p:blipFill rotWithShape="1">
          <a:blip r:embed="rId4">
            <a:alphaModFix/>
          </a:blip>
          <a:srcRect t="19249"/>
          <a:stretch/>
        </p:blipFill>
        <p:spPr>
          <a:xfrm rot="-5400000">
            <a:off x="16144869" y="182002"/>
            <a:ext cx="2056926" cy="2175094"/>
          </a:xfrm>
          <a:custGeom>
            <a:avLst/>
            <a:gdLst/>
            <a:ahLst/>
            <a:cxnLst/>
            <a:rect l="l" t="t" r="r" b="b"/>
            <a:pathLst>
              <a:path w="2056926" h="2175094" extrusionOk="0">
                <a:moveTo>
                  <a:pt x="2056926" y="0"/>
                </a:moveTo>
                <a:lnTo>
                  <a:pt x="2056926" y="2175094"/>
                </a:lnTo>
                <a:lnTo>
                  <a:pt x="0" y="2175094"/>
                </a:lnTo>
                <a:lnTo>
                  <a:pt x="0" y="0"/>
                </a:ln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5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animEffect transition="in" filter="fade">
                                      <p:cBhvr>
                                        <p:cTn id="12" dur="500"/>
                                        <p:tgtEl>
                                          <p:spTgt spid="8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6"/>
                                        </p:tgtEl>
                                        <p:attrNameLst>
                                          <p:attrName>style.visibility</p:attrName>
                                        </p:attrNameLst>
                                      </p:cBhvr>
                                      <p:to>
                                        <p:strVal val="visible"/>
                                      </p:to>
                                    </p:set>
                                    <p:animEffect transition="in" filter="fade">
                                      <p:cBhvr>
                                        <p:cTn id="17" dur="500"/>
                                        <p:tgtEl>
                                          <p:spTgt spid="8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7"/>
                                        </p:tgtEl>
                                        <p:attrNameLst>
                                          <p:attrName>style.visibility</p:attrName>
                                        </p:attrNameLst>
                                      </p:cBhvr>
                                      <p:to>
                                        <p:strVal val="visible"/>
                                      </p:to>
                                    </p:set>
                                    <p:animEffect transition="in" filter="fade">
                                      <p:cBhvr>
                                        <p:cTn id="22" dur="500"/>
                                        <p:tgtEl>
                                          <p:spTgt spid="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845" name="Google Shape;845;p72"/>
          <p:cNvPicPr preferRelativeResize="0"/>
          <p:nvPr/>
        </p:nvPicPr>
        <p:blipFill rotWithShape="1">
          <a:blip r:embed="rId3">
            <a:alphaModFix amt="80000"/>
          </a:blip>
          <a:srcRect t="7812" b="7813"/>
          <a:stretch/>
        </p:blipFill>
        <p:spPr>
          <a:xfrm>
            <a:off x="5" y="0"/>
            <a:ext cx="18288000" cy="10287003"/>
          </a:xfrm>
          <a:prstGeom prst="rect">
            <a:avLst/>
          </a:prstGeom>
          <a:noFill/>
          <a:ln>
            <a:noFill/>
          </a:ln>
        </p:spPr>
      </p:pic>
      <p:sp>
        <p:nvSpPr>
          <p:cNvPr id="846" name="Google Shape;846;p72"/>
          <p:cNvSpPr txBox="1"/>
          <p:nvPr/>
        </p:nvSpPr>
        <p:spPr>
          <a:xfrm>
            <a:off x="3666249" y="0"/>
            <a:ext cx="10653908" cy="2796202"/>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8000" b="1" i="0" u="none" strike="noStrike" cap="none">
                <a:solidFill>
                  <a:schemeClr val="dk2"/>
                </a:solidFill>
                <a:latin typeface="Finger Paint"/>
                <a:ea typeface="Finger Paint"/>
                <a:cs typeface="Finger Paint"/>
                <a:sym typeface="Finger Paint"/>
              </a:rPr>
              <a:t>QUESTION FOR IT SPEAKING TEST</a:t>
            </a:r>
            <a:endParaRPr/>
          </a:p>
        </p:txBody>
      </p:sp>
      <p:pic>
        <p:nvPicPr>
          <p:cNvPr id="847" name="Google Shape;847;p72"/>
          <p:cNvPicPr preferRelativeResize="0"/>
          <p:nvPr/>
        </p:nvPicPr>
        <p:blipFill rotWithShape="1">
          <a:blip r:embed="rId4">
            <a:alphaModFix/>
          </a:blip>
          <a:srcRect t="19249"/>
          <a:stretch/>
        </p:blipFill>
        <p:spPr>
          <a:xfrm rot="-5400000">
            <a:off x="86205" y="182002"/>
            <a:ext cx="2056926" cy="2175094"/>
          </a:xfrm>
          <a:custGeom>
            <a:avLst/>
            <a:gdLst/>
            <a:ahLst/>
            <a:cxnLst/>
            <a:rect l="l" t="t" r="r" b="b"/>
            <a:pathLst>
              <a:path w="2056926" h="2175094" extrusionOk="0">
                <a:moveTo>
                  <a:pt x="2056926" y="0"/>
                </a:moveTo>
                <a:lnTo>
                  <a:pt x="2056926" y="2175094"/>
                </a:lnTo>
                <a:lnTo>
                  <a:pt x="0" y="2175094"/>
                </a:lnTo>
                <a:lnTo>
                  <a:pt x="0" y="0"/>
                </a:lnTo>
                <a:close/>
              </a:path>
            </a:pathLst>
          </a:custGeom>
          <a:noFill/>
          <a:ln>
            <a:noFill/>
          </a:ln>
        </p:spPr>
      </p:pic>
      <p:pic>
        <p:nvPicPr>
          <p:cNvPr id="848" name="Google Shape;848;p72"/>
          <p:cNvPicPr preferRelativeResize="0"/>
          <p:nvPr/>
        </p:nvPicPr>
        <p:blipFill rotWithShape="1">
          <a:blip r:embed="rId4">
            <a:alphaModFix/>
          </a:blip>
          <a:srcRect t="19249"/>
          <a:stretch/>
        </p:blipFill>
        <p:spPr>
          <a:xfrm rot="-5400000">
            <a:off x="16144869" y="182002"/>
            <a:ext cx="2056926" cy="2175094"/>
          </a:xfrm>
          <a:custGeom>
            <a:avLst/>
            <a:gdLst/>
            <a:ahLst/>
            <a:cxnLst/>
            <a:rect l="l" t="t" r="r" b="b"/>
            <a:pathLst>
              <a:path w="2056926" h="2175094" extrusionOk="0">
                <a:moveTo>
                  <a:pt x="2056926" y="0"/>
                </a:moveTo>
                <a:lnTo>
                  <a:pt x="2056926" y="2175094"/>
                </a:lnTo>
                <a:lnTo>
                  <a:pt x="0" y="2175094"/>
                </a:lnTo>
                <a:lnTo>
                  <a:pt x="0" y="0"/>
                </a:lnTo>
                <a:close/>
              </a:path>
            </a:pathLst>
          </a:custGeom>
          <a:noFill/>
          <a:ln>
            <a:noFill/>
          </a:ln>
        </p:spPr>
      </p:pic>
      <p:sp>
        <p:nvSpPr>
          <p:cNvPr id="849" name="Google Shape;849;p72"/>
          <p:cNvSpPr txBox="1"/>
          <p:nvPr/>
        </p:nvSpPr>
        <p:spPr>
          <a:xfrm>
            <a:off x="1086598" y="3704465"/>
            <a:ext cx="12426043" cy="707846"/>
          </a:xfrm>
          <a:prstGeom prst="rect">
            <a:avLst/>
          </a:prstGeom>
          <a:noFill/>
          <a:ln>
            <a:noFill/>
          </a:ln>
        </p:spPr>
        <p:txBody>
          <a:bodyPr spcFirstLastPara="1" wrap="square" lIns="91425" tIns="45700" rIns="91425" bIns="45700" anchor="t" anchorCtr="0">
            <a:spAutoFit/>
          </a:bodyPr>
          <a:lstStyle/>
          <a:p>
            <a:r>
              <a:rPr lang="en-US" sz="4000" dirty="0">
                <a:solidFill>
                  <a:srgbClr val="FF0000"/>
                </a:solidFill>
                <a:latin typeface="Times New Roman" panose="02020603050405020304" pitchFamily="18" charset="0"/>
                <a:cs typeface="Times New Roman" panose="02020603050405020304" pitchFamily="18" charset="0"/>
              </a:rPr>
              <a:t>Why do we back up data?</a:t>
            </a:r>
          </a:p>
        </p:txBody>
      </p:sp>
      <p:sp>
        <p:nvSpPr>
          <p:cNvPr id="850" name="Google Shape;850;p72"/>
          <p:cNvSpPr txBox="1"/>
          <p:nvPr/>
        </p:nvSpPr>
        <p:spPr>
          <a:xfrm>
            <a:off x="212230" y="4627795"/>
            <a:ext cx="17863539" cy="1409576"/>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7000"/>
              </a:lnSpc>
              <a:spcBef>
                <a:spcPts val="0"/>
              </a:spcBef>
              <a:spcAft>
                <a:spcPts val="0"/>
              </a:spcAft>
              <a:buClr>
                <a:srgbClr val="000000"/>
              </a:buClr>
              <a:buSzPts val="4000"/>
              <a:buFont typeface="Wingdings" panose="05000000000000000000" pitchFamily="2" charset="2"/>
              <a:buChar char="Ø"/>
            </a:pPr>
            <a:r>
              <a:rPr lang="en-US" sz="4000" dirty="0">
                <a:solidFill>
                  <a:srgbClr val="202124"/>
                </a:solidFill>
                <a:latin typeface="Times New Roman"/>
                <a:ea typeface="Times New Roman"/>
                <a:cs typeface="Times New Roman"/>
                <a:sym typeface="Times New Roman"/>
              </a:rPr>
              <a:t> </a:t>
            </a:r>
            <a:r>
              <a:rPr lang="en-US" sz="4000" b="0" i="0" u="none" strike="noStrike" cap="none" dirty="0">
                <a:solidFill>
                  <a:srgbClr val="202124"/>
                </a:solidFill>
                <a:latin typeface="Times New Roman"/>
                <a:ea typeface="Times New Roman"/>
                <a:cs typeface="Times New Roman"/>
                <a:sym typeface="Times New Roman"/>
              </a:rPr>
              <a:t> Backups data to save data and </a:t>
            </a:r>
            <a:r>
              <a:rPr lang="en-US" sz="4000" b="0" i="0" u="none" strike="noStrike" cap="none" dirty="0">
                <a:solidFill>
                  <a:srgbClr val="040C28"/>
                </a:solidFill>
                <a:latin typeface="Times New Roman"/>
                <a:ea typeface="Times New Roman"/>
                <a:cs typeface="Times New Roman"/>
                <a:sym typeface="Times New Roman"/>
              </a:rPr>
              <a:t>protect against human errors, virus attacks</a:t>
            </a:r>
            <a:r>
              <a:rPr lang="en-US" sz="4000" b="0" i="0" u="none" strike="noStrike" cap="none" dirty="0">
                <a:solidFill>
                  <a:srgbClr val="202124"/>
                </a:solidFill>
                <a:latin typeface="Times New Roman"/>
                <a:ea typeface="Times New Roman"/>
                <a:cs typeface="Times New Roman"/>
                <a:sym typeface="Times New Roman"/>
              </a:rPr>
              <a:t>. Backups can help save time and money if these failures occur.</a:t>
            </a:r>
            <a:endParaRPr sz="40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9"/>
                                        </p:tgtEl>
                                        <p:attrNameLst>
                                          <p:attrName>style.visibility</p:attrName>
                                        </p:attrNameLst>
                                      </p:cBhvr>
                                      <p:to>
                                        <p:strVal val="visible"/>
                                      </p:to>
                                    </p:set>
                                    <p:animEffect transition="in" filter="fade">
                                      <p:cBhvr>
                                        <p:cTn id="7" dur="500"/>
                                        <p:tgtEl>
                                          <p:spTgt spid="8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0"/>
                                        </p:tgtEl>
                                        <p:attrNameLst>
                                          <p:attrName>style.visibility</p:attrName>
                                        </p:attrNameLst>
                                      </p:cBhvr>
                                      <p:to>
                                        <p:strVal val="visible"/>
                                      </p:to>
                                    </p:set>
                                    <p:animEffect transition="in" filter="fade">
                                      <p:cBhvr>
                                        <p:cTn id="12" dur="500"/>
                                        <p:tgtEl>
                                          <p:spTgt spid="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76"/>
          <p:cNvSpPr/>
          <p:nvPr/>
        </p:nvSpPr>
        <p:spPr>
          <a:xfrm rot="3597028">
            <a:off x="1363318" y="-9792589"/>
            <a:ext cx="10052648" cy="21676321"/>
          </a:xfrm>
          <a:custGeom>
            <a:avLst/>
            <a:gdLst/>
            <a:ahLst/>
            <a:cxnLst/>
            <a:rect l="l" t="t" r="r" b="b"/>
            <a:pathLst>
              <a:path w="3667650" h="7908479" extrusionOk="0">
                <a:moveTo>
                  <a:pt x="0" y="0"/>
                </a:moveTo>
                <a:lnTo>
                  <a:pt x="3667650" y="0"/>
                </a:lnTo>
                <a:lnTo>
                  <a:pt x="3667650" y="7908479"/>
                </a:lnTo>
                <a:lnTo>
                  <a:pt x="0" y="7908479"/>
                </a:lnTo>
                <a:close/>
              </a:path>
            </a:pathLst>
          </a:custGeom>
          <a:solidFill>
            <a:srgbClr val="E96129"/>
          </a:solidFill>
          <a:ln>
            <a:noFill/>
          </a:ln>
        </p:spPr>
      </p:sp>
      <p:sp>
        <p:nvSpPr>
          <p:cNvPr id="887" name="Google Shape;887;p76"/>
          <p:cNvSpPr txBox="1"/>
          <p:nvPr/>
        </p:nvSpPr>
        <p:spPr>
          <a:xfrm>
            <a:off x="4946377" y="3139328"/>
            <a:ext cx="8395245" cy="3758331"/>
          </a:xfrm>
          <a:prstGeom prst="rect">
            <a:avLst/>
          </a:prstGeom>
          <a:noFill/>
          <a:ln>
            <a:noFill/>
          </a:ln>
        </p:spPr>
        <p:txBody>
          <a:bodyPr spcFirstLastPara="1" wrap="square" lIns="0" tIns="0" rIns="0" bIns="0" anchor="t" anchorCtr="0">
            <a:spAutoFit/>
          </a:bodyPr>
          <a:lstStyle/>
          <a:p>
            <a:pPr marL="0" marR="0" lvl="0" indent="0" algn="ctr" rtl="0">
              <a:lnSpc>
                <a:spcPct val="76000"/>
              </a:lnSpc>
              <a:spcBef>
                <a:spcPts val="0"/>
              </a:spcBef>
              <a:spcAft>
                <a:spcPts val="0"/>
              </a:spcAft>
              <a:buNone/>
            </a:pPr>
            <a:r>
              <a:rPr lang="en-US" sz="18171" b="0" i="0" u="none" strike="noStrike" cap="none" dirty="0">
                <a:solidFill>
                  <a:srgbClr val="000000"/>
                </a:solidFill>
                <a:latin typeface="Finger Paint"/>
                <a:ea typeface="Finger Paint"/>
                <a:cs typeface="Finger Paint"/>
                <a:sym typeface="Finger Paint"/>
              </a:rPr>
              <a:t>Thank you</a:t>
            </a:r>
            <a:endParaRPr dirty="0"/>
          </a:p>
        </p:txBody>
      </p:sp>
      <p:sp>
        <p:nvSpPr>
          <p:cNvPr id="888" name="Google Shape;888;p76"/>
          <p:cNvSpPr txBox="1"/>
          <p:nvPr/>
        </p:nvSpPr>
        <p:spPr>
          <a:xfrm>
            <a:off x="6645881" y="7504099"/>
            <a:ext cx="5225635" cy="476213"/>
          </a:xfrm>
          <a:prstGeom prst="rect">
            <a:avLst/>
          </a:prstGeom>
          <a:noFill/>
          <a:ln>
            <a:noFill/>
          </a:ln>
        </p:spPr>
        <p:txBody>
          <a:bodyPr spcFirstLastPara="1" wrap="square" lIns="0" tIns="0" rIns="0" bIns="0" anchor="t" anchorCtr="0">
            <a:spAutoFit/>
          </a:bodyPr>
          <a:lstStyle/>
          <a:p>
            <a:pPr marL="0" marR="0" lvl="0" indent="0" algn="ctr" rtl="0">
              <a:lnSpc>
                <a:spcPct val="130010"/>
              </a:lnSpc>
              <a:spcBef>
                <a:spcPts val="0"/>
              </a:spcBef>
              <a:spcAft>
                <a:spcPts val="0"/>
              </a:spcAft>
              <a:buNone/>
            </a:pPr>
            <a:r>
              <a:rPr lang="en-US" sz="2999" b="1" i="0" u="none" strike="noStrike" cap="none" dirty="0">
                <a:solidFill>
                  <a:srgbClr val="000000"/>
                </a:solidFill>
                <a:latin typeface="Lato"/>
                <a:ea typeface="Lato"/>
                <a:cs typeface="Lato"/>
                <a:sym typeface="Lato"/>
              </a:rPr>
              <a:t>See you next time!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1"/>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303" name="Google Shape;303;p41"/>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Vocabulary</a:t>
            </a:r>
            <a:endParaRPr/>
          </a:p>
        </p:txBody>
      </p:sp>
      <p:sp>
        <p:nvSpPr>
          <p:cNvPr id="305" name="Google Shape;305;p41"/>
          <p:cNvSpPr txBox="1"/>
          <p:nvPr/>
        </p:nvSpPr>
        <p:spPr>
          <a:xfrm>
            <a:off x="929201" y="2439074"/>
            <a:ext cx="164832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000000"/>
                </a:solidFill>
                <a:latin typeface="Times New Roman"/>
                <a:ea typeface="Times New Roman"/>
                <a:cs typeface="Times New Roman"/>
                <a:sym typeface="Times New Roman"/>
              </a:rPr>
              <a:t>Column /</a:t>
            </a:r>
            <a:r>
              <a:rPr lang="en-US" sz="4000" b="0" i="0" u="none" strike="noStrike" cap="none" dirty="0">
                <a:solidFill>
                  <a:srgbClr val="FF0000"/>
                </a:solidFill>
                <a:latin typeface="Times New Roman"/>
                <a:ea typeface="Times New Roman"/>
                <a:cs typeface="Times New Roman"/>
                <a:sym typeface="Times New Roman"/>
              </a:rPr>
              <a:t>ˈ</a:t>
            </a:r>
            <a:r>
              <a:rPr lang="en-US" sz="4000" b="0" i="0" u="none" strike="noStrike" cap="none" dirty="0" err="1">
                <a:solidFill>
                  <a:srgbClr val="FF0000"/>
                </a:solidFill>
                <a:latin typeface="Times New Roman"/>
                <a:ea typeface="Times New Roman"/>
                <a:cs typeface="Times New Roman"/>
                <a:sym typeface="Times New Roman"/>
              </a:rPr>
              <a:t>kɑːləm</a:t>
            </a:r>
            <a:r>
              <a:rPr lang="en-US" sz="4000" b="0" i="0" u="none" strike="noStrike" cap="none" dirty="0">
                <a:solidFill>
                  <a:srgbClr val="000000"/>
                </a:solidFill>
                <a:latin typeface="Times New Roman"/>
                <a:ea typeface="Times New Roman"/>
                <a:cs typeface="Times New Roman"/>
                <a:sym typeface="Times New Roman"/>
              </a:rPr>
              <a:t>/: one of the straight sections from top to bottom into which text on a page or screen is divided.</a:t>
            </a:r>
            <a:endParaRPr sz="4000" b="0" i="0" u="none" strike="noStrike" cap="none" dirty="0">
              <a:solidFill>
                <a:srgbClr val="000000"/>
              </a:solidFill>
              <a:latin typeface="Times New Roman"/>
              <a:ea typeface="Times New Roman"/>
              <a:cs typeface="Times New Roman"/>
              <a:sym typeface="Times New Roman"/>
            </a:endParaRPr>
          </a:p>
        </p:txBody>
      </p:sp>
      <p:sp>
        <p:nvSpPr>
          <p:cNvPr id="306" name="Google Shape;306;p41"/>
          <p:cNvSpPr txBox="1"/>
          <p:nvPr/>
        </p:nvSpPr>
        <p:spPr>
          <a:xfrm>
            <a:off x="845437" y="4085361"/>
            <a:ext cx="1665085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Row /</a:t>
            </a:r>
            <a:r>
              <a:rPr lang="en-US" sz="4000" b="0" i="0" u="none" strike="noStrike" cap="none">
                <a:solidFill>
                  <a:srgbClr val="FF0000"/>
                </a:solidFill>
                <a:latin typeface="Times New Roman"/>
                <a:ea typeface="Times New Roman"/>
                <a:cs typeface="Times New Roman"/>
                <a:sym typeface="Times New Roman"/>
              </a:rPr>
              <a:t>rəʊ</a:t>
            </a:r>
            <a:r>
              <a:rPr lang="en-US" sz="4000" b="0" i="0" u="none" strike="noStrike" cap="none">
                <a:solidFill>
                  <a:srgbClr val="000000"/>
                </a:solidFill>
                <a:latin typeface="Times New Roman"/>
                <a:ea typeface="Times New Roman"/>
                <a:cs typeface="Times New Roman"/>
                <a:sym typeface="Times New Roman"/>
              </a:rPr>
              <a:t>/: a line of numbers or words arranged one after the other across the page in a table.</a:t>
            </a:r>
            <a:endParaRPr sz="4000" b="0" i="0" u="none" strike="noStrike" cap="none">
              <a:solidFill>
                <a:srgbClr val="000000"/>
              </a:solidFill>
              <a:latin typeface="Times New Roman"/>
              <a:ea typeface="Times New Roman"/>
              <a:cs typeface="Times New Roman"/>
              <a:sym typeface="Times New Roman"/>
            </a:endParaRPr>
          </a:p>
        </p:txBody>
      </p:sp>
      <p:sp>
        <p:nvSpPr>
          <p:cNvPr id="307" name="Google Shape;307;p41"/>
          <p:cNvSpPr txBox="1"/>
          <p:nvPr/>
        </p:nvSpPr>
        <p:spPr>
          <a:xfrm>
            <a:off x="769977" y="5731623"/>
            <a:ext cx="16412700" cy="1939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4000">
                <a:latin typeface="Times New Roman"/>
                <a:ea typeface="Times New Roman"/>
                <a:cs typeface="Times New Roman"/>
                <a:sym typeface="Times New Roman"/>
              </a:rPr>
              <a:t>Multifunction printer: a printer that also has other functions such as scanning, copying and/or faxing.</a:t>
            </a:r>
            <a:endParaRPr sz="40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4000">
              <a:latin typeface="Times New Roman"/>
              <a:ea typeface="Times New Roman"/>
              <a:cs typeface="Times New Roman"/>
              <a:sym typeface="Times New Roman"/>
            </a:endParaRPr>
          </a:p>
        </p:txBody>
      </p:sp>
      <p:sp>
        <p:nvSpPr>
          <p:cNvPr id="308" name="Google Shape;308;p41"/>
          <p:cNvSpPr txBox="1"/>
          <p:nvPr/>
        </p:nvSpPr>
        <p:spPr>
          <a:xfrm>
            <a:off x="761661" y="7377885"/>
            <a:ext cx="1665085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Sum /</a:t>
            </a:r>
            <a:r>
              <a:rPr lang="en-US" sz="4000" b="0" i="0" u="none" strike="noStrike" cap="none">
                <a:solidFill>
                  <a:srgbClr val="FF0000"/>
                </a:solidFill>
                <a:latin typeface="Times New Roman"/>
                <a:ea typeface="Times New Roman"/>
                <a:cs typeface="Times New Roman"/>
                <a:sym typeface="Times New Roman"/>
              </a:rPr>
              <a:t>sʌm</a:t>
            </a:r>
            <a:r>
              <a:rPr lang="en-US" sz="4000" b="0" i="0" u="none" strike="noStrike" cap="none">
                <a:solidFill>
                  <a:srgbClr val="000000"/>
                </a:solidFill>
                <a:latin typeface="Times New Roman"/>
                <a:ea typeface="Times New Roman"/>
                <a:cs typeface="Times New Roman"/>
                <a:sym typeface="Times New Roman"/>
              </a:rPr>
              <a:t>/: sum (of something) the number you get when you add two or more numbers together. (+)</a:t>
            </a:r>
            <a:endParaRPr sz="4000" b="0" i="0" u="none" strike="noStrike" cap="none">
              <a:solidFill>
                <a:srgbClr val="000000"/>
              </a:solidFill>
              <a:latin typeface="Times New Roman"/>
              <a:ea typeface="Times New Roman"/>
              <a:cs typeface="Times New Roman"/>
              <a:sym typeface="Times New Roman"/>
            </a:endParaRPr>
          </a:p>
        </p:txBody>
      </p:sp>
      <p:grpSp>
        <p:nvGrpSpPr>
          <p:cNvPr id="309" name="Google Shape;309;p41"/>
          <p:cNvGrpSpPr/>
          <p:nvPr/>
        </p:nvGrpSpPr>
        <p:grpSpPr>
          <a:xfrm rot="-986720">
            <a:off x="158907" y="460233"/>
            <a:ext cx="1381427" cy="951500"/>
            <a:chOff x="3380775" y="2452725"/>
            <a:chExt cx="425975" cy="257275"/>
          </a:xfrm>
        </p:grpSpPr>
        <p:sp>
          <p:nvSpPr>
            <p:cNvPr id="310" name="Google Shape;310;p41"/>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1"/>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1"/>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1"/>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Effect transition="in" filter="fade">
                                      <p:cBhvr>
                                        <p:cTn id="12" dur="500"/>
                                        <p:tgtEl>
                                          <p:spTgt spid="3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
                                        </p:tgtEl>
                                        <p:attrNameLst>
                                          <p:attrName>style.visibility</p:attrName>
                                        </p:attrNameLst>
                                      </p:cBhvr>
                                      <p:to>
                                        <p:strVal val="visible"/>
                                      </p:to>
                                    </p:set>
                                    <p:animEffect transition="in" filter="fade">
                                      <p:cBhvr>
                                        <p:cTn id="17" dur="500"/>
                                        <p:tgtEl>
                                          <p:spTgt spid="3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
                                        </p:tgtEl>
                                        <p:attrNameLst>
                                          <p:attrName>style.visibility</p:attrName>
                                        </p:attrNameLst>
                                      </p:cBhvr>
                                      <p:to>
                                        <p:strVal val="visible"/>
                                      </p:to>
                                    </p:set>
                                    <p:animEffect transition="in" filter="fade">
                                      <p:cBhvr>
                                        <p:cTn id="22"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2"/>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319" name="Google Shape;319;p42"/>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2"/>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Vocabulary</a:t>
            </a:r>
            <a:endParaRPr/>
          </a:p>
        </p:txBody>
      </p:sp>
      <p:sp>
        <p:nvSpPr>
          <p:cNvPr id="321" name="Google Shape;321;p42"/>
          <p:cNvSpPr txBox="1"/>
          <p:nvPr/>
        </p:nvSpPr>
        <p:spPr>
          <a:xfrm>
            <a:off x="929214" y="2595632"/>
            <a:ext cx="1648329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Subtract /</a:t>
            </a:r>
            <a:r>
              <a:rPr lang="en-US" sz="4000" b="0" i="0" u="none" strike="noStrike" cap="none">
                <a:solidFill>
                  <a:srgbClr val="FF0000"/>
                </a:solidFill>
                <a:latin typeface="Times New Roman"/>
                <a:ea typeface="Times New Roman"/>
                <a:cs typeface="Times New Roman"/>
                <a:sym typeface="Times New Roman"/>
              </a:rPr>
              <a:t>səbˈtrækt</a:t>
            </a:r>
            <a:r>
              <a:rPr lang="en-US" sz="4000" b="0" i="0" u="none" strike="noStrike" cap="none">
                <a:solidFill>
                  <a:srgbClr val="000000"/>
                </a:solidFill>
                <a:latin typeface="Times New Roman"/>
                <a:ea typeface="Times New Roman"/>
                <a:cs typeface="Times New Roman"/>
                <a:sym typeface="Times New Roman"/>
              </a:rPr>
              <a:t>/: to take a number or an amount away from another number or amount. (-)</a:t>
            </a:r>
            <a:endParaRPr sz="4000" b="0" i="0" u="none" strike="noStrike" cap="none">
              <a:solidFill>
                <a:srgbClr val="000000"/>
              </a:solidFill>
              <a:latin typeface="Times New Roman"/>
              <a:ea typeface="Times New Roman"/>
              <a:cs typeface="Times New Roman"/>
              <a:sym typeface="Times New Roman"/>
            </a:endParaRPr>
          </a:p>
        </p:txBody>
      </p:sp>
      <p:sp>
        <p:nvSpPr>
          <p:cNvPr id="322" name="Google Shape;322;p42"/>
          <p:cNvSpPr txBox="1"/>
          <p:nvPr/>
        </p:nvSpPr>
        <p:spPr>
          <a:xfrm>
            <a:off x="874264" y="4628145"/>
            <a:ext cx="1665085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Multiply /</a:t>
            </a:r>
            <a:r>
              <a:rPr lang="en-US" sz="4000" b="0" i="0" u="none" strike="noStrike" cap="none">
                <a:solidFill>
                  <a:srgbClr val="FF0000"/>
                </a:solidFill>
                <a:latin typeface="Times New Roman"/>
                <a:ea typeface="Times New Roman"/>
                <a:cs typeface="Times New Roman"/>
                <a:sym typeface="Times New Roman"/>
              </a:rPr>
              <a:t>ˈmʌltɪplaɪ</a:t>
            </a:r>
            <a:r>
              <a:rPr lang="en-US" sz="4000" b="0" i="0" u="none" strike="noStrike" cap="none">
                <a:solidFill>
                  <a:srgbClr val="000000"/>
                </a:solidFill>
                <a:latin typeface="Times New Roman"/>
                <a:ea typeface="Times New Roman"/>
                <a:cs typeface="Times New Roman"/>
                <a:sym typeface="Times New Roman"/>
              </a:rPr>
              <a:t>/: to add a number to itself a particular number of times. (x)</a:t>
            </a:r>
            <a:endParaRPr sz="4000" b="0" i="0" u="none" strike="noStrike" cap="none">
              <a:solidFill>
                <a:srgbClr val="000000"/>
              </a:solidFill>
              <a:latin typeface="Times New Roman"/>
              <a:ea typeface="Times New Roman"/>
              <a:cs typeface="Times New Roman"/>
              <a:sym typeface="Times New Roman"/>
            </a:endParaRPr>
          </a:p>
        </p:txBody>
      </p:sp>
      <p:sp>
        <p:nvSpPr>
          <p:cNvPr id="323" name="Google Shape;323;p42"/>
          <p:cNvSpPr txBox="1"/>
          <p:nvPr/>
        </p:nvSpPr>
        <p:spPr>
          <a:xfrm>
            <a:off x="874264" y="6201638"/>
            <a:ext cx="1676148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Divide /</a:t>
            </a:r>
            <a:r>
              <a:rPr lang="en-US" sz="4000" b="0" i="0" u="none" strike="noStrike" cap="none">
                <a:solidFill>
                  <a:srgbClr val="FF0000"/>
                </a:solidFill>
                <a:latin typeface="Times New Roman"/>
                <a:ea typeface="Times New Roman"/>
                <a:cs typeface="Times New Roman"/>
                <a:sym typeface="Times New Roman"/>
              </a:rPr>
              <a:t>dɪˈvaɪd</a:t>
            </a:r>
            <a:r>
              <a:rPr lang="en-US" sz="4000" b="0" i="0" u="none" strike="noStrike" cap="none">
                <a:solidFill>
                  <a:srgbClr val="000000"/>
                </a:solidFill>
                <a:latin typeface="Times New Roman"/>
                <a:ea typeface="Times New Roman"/>
                <a:cs typeface="Times New Roman"/>
                <a:sym typeface="Times New Roman"/>
              </a:rPr>
              <a:t>/: to separate into parts; to make something separate into parts. (/)</a:t>
            </a:r>
            <a:endParaRPr sz="4000" b="0" i="0" u="none" strike="noStrike" cap="none">
              <a:solidFill>
                <a:srgbClr val="000000"/>
              </a:solidFill>
              <a:latin typeface="Times New Roman"/>
              <a:ea typeface="Times New Roman"/>
              <a:cs typeface="Times New Roman"/>
              <a:sym typeface="Times New Roman"/>
            </a:endParaRPr>
          </a:p>
        </p:txBody>
      </p:sp>
      <p:sp>
        <p:nvSpPr>
          <p:cNvPr id="324" name="Google Shape;324;p42"/>
          <p:cNvSpPr txBox="1"/>
          <p:nvPr/>
        </p:nvSpPr>
        <p:spPr>
          <a:xfrm>
            <a:off x="929214" y="7675489"/>
            <a:ext cx="1665085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Equal /</a:t>
            </a:r>
            <a:r>
              <a:rPr lang="en-US" sz="4000" b="0" i="0" u="none" strike="noStrike" cap="none">
                <a:solidFill>
                  <a:srgbClr val="FF0000"/>
                </a:solidFill>
                <a:latin typeface="Times New Roman"/>
                <a:ea typeface="Times New Roman"/>
                <a:cs typeface="Times New Roman"/>
                <a:sym typeface="Times New Roman"/>
              </a:rPr>
              <a:t>ˈiːkwəl</a:t>
            </a:r>
            <a:r>
              <a:rPr lang="en-US" sz="4000" b="0" i="0" u="none" strike="noStrike" cap="none">
                <a:solidFill>
                  <a:srgbClr val="000000"/>
                </a:solidFill>
                <a:latin typeface="Times New Roman"/>
                <a:ea typeface="Times New Roman"/>
                <a:cs typeface="Times New Roman"/>
                <a:sym typeface="Times New Roman"/>
              </a:rPr>
              <a:t>/: the same in size, quantity, value, etc. as something else. (=)</a:t>
            </a:r>
            <a:endParaRPr sz="4000" b="0" i="0" u="none" strike="noStrike" cap="none">
              <a:solidFill>
                <a:srgbClr val="000000"/>
              </a:solidFill>
              <a:latin typeface="Times New Roman"/>
              <a:ea typeface="Times New Roman"/>
              <a:cs typeface="Times New Roman"/>
              <a:sym typeface="Times New Roman"/>
            </a:endParaRPr>
          </a:p>
        </p:txBody>
      </p:sp>
      <p:grpSp>
        <p:nvGrpSpPr>
          <p:cNvPr id="325" name="Google Shape;325;p42"/>
          <p:cNvGrpSpPr/>
          <p:nvPr/>
        </p:nvGrpSpPr>
        <p:grpSpPr>
          <a:xfrm rot="-986720">
            <a:off x="158907" y="460233"/>
            <a:ext cx="1381427" cy="951500"/>
            <a:chOff x="3380775" y="2452725"/>
            <a:chExt cx="425975" cy="257275"/>
          </a:xfrm>
        </p:grpSpPr>
        <p:sp>
          <p:nvSpPr>
            <p:cNvPr id="326" name="Google Shape;326;p42"/>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2"/>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2"/>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2"/>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fade">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3"/>
                                        </p:tgtEl>
                                        <p:attrNameLst>
                                          <p:attrName>style.visibility</p:attrName>
                                        </p:attrNameLst>
                                      </p:cBhvr>
                                      <p:to>
                                        <p:strVal val="visible"/>
                                      </p:to>
                                    </p:set>
                                    <p:animEffect transition="in" filter="fade">
                                      <p:cBhvr>
                                        <p:cTn id="17" dur="500"/>
                                        <p:tgtEl>
                                          <p:spTgt spid="3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4"/>
                                        </p:tgtEl>
                                        <p:attrNameLst>
                                          <p:attrName>style.visibility</p:attrName>
                                        </p:attrNameLst>
                                      </p:cBhvr>
                                      <p:to>
                                        <p:strVal val="visible"/>
                                      </p:to>
                                    </p:set>
                                    <p:animEffect transition="in" filter="fade">
                                      <p:cBhvr>
                                        <p:cTn id="22"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43"/>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335" name="Google Shape;335;p43"/>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3"/>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Vocabulary</a:t>
            </a:r>
            <a:endParaRPr/>
          </a:p>
        </p:txBody>
      </p:sp>
      <p:sp>
        <p:nvSpPr>
          <p:cNvPr id="337" name="Google Shape;337;p43"/>
          <p:cNvSpPr txBox="1"/>
          <p:nvPr/>
        </p:nvSpPr>
        <p:spPr>
          <a:xfrm>
            <a:off x="929214" y="2439099"/>
            <a:ext cx="1648329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Query /</a:t>
            </a:r>
            <a:r>
              <a:rPr lang="en-US" sz="4000" b="0" i="0" u="none" strike="noStrike" cap="none">
                <a:solidFill>
                  <a:srgbClr val="FF0000"/>
                </a:solidFill>
                <a:latin typeface="Times New Roman"/>
                <a:ea typeface="Times New Roman"/>
                <a:cs typeface="Times New Roman"/>
                <a:sym typeface="Times New Roman"/>
              </a:rPr>
              <a:t>ˈkwɪri</a:t>
            </a:r>
            <a:r>
              <a:rPr lang="en-US" sz="4000" b="0" i="0" u="none" strike="noStrike" cap="none">
                <a:solidFill>
                  <a:srgbClr val="000000"/>
                </a:solidFill>
                <a:latin typeface="Times New Roman"/>
                <a:ea typeface="Times New Roman"/>
                <a:cs typeface="Times New Roman"/>
                <a:sym typeface="Times New Roman"/>
              </a:rPr>
              <a:t>/: a question, especially one asking for information or expressing a doubt about something.</a:t>
            </a:r>
            <a:endParaRPr sz="4000" b="0" i="0" u="none" strike="noStrike" cap="none">
              <a:solidFill>
                <a:srgbClr val="000000"/>
              </a:solidFill>
              <a:latin typeface="Times New Roman"/>
              <a:ea typeface="Times New Roman"/>
              <a:cs typeface="Times New Roman"/>
              <a:sym typeface="Times New Roman"/>
            </a:endParaRPr>
          </a:p>
        </p:txBody>
      </p:sp>
      <p:sp>
        <p:nvSpPr>
          <p:cNvPr id="338" name="Google Shape;338;p43"/>
          <p:cNvSpPr txBox="1"/>
          <p:nvPr/>
        </p:nvSpPr>
        <p:spPr>
          <a:xfrm>
            <a:off x="835353" y="4455844"/>
            <a:ext cx="1653824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Retrieve /</a:t>
            </a:r>
            <a:r>
              <a:rPr lang="en-US" sz="4000" b="0" i="0" u="none" strike="noStrike" cap="none">
                <a:solidFill>
                  <a:srgbClr val="FF0000"/>
                </a:solidFill>
                <a:latin typeface="Times New Roman"/>
                <a:ea typeface="Times New Roman"/>
                <a:cs typeface="Times New Roman"/>
                <a:sym typeface="Times New Roman"/>
              </a:rPr>
              <a:t>rɪˈtriːv</a:t>
            </a:r>
            <a:r>
              <a:rPr lang="en-US" sz="4000" b="0" i="0" u="none" strike="noStrike" cap="none">
                <a:solidFill>
                  <a:srgbClr val="000000"/>
                </a:solidFill>
                <a:latin typeface="Times New Roman"/>
                <a:ea typeface="Times New Roman"/>
                <a:cs typeface="Times New Roman"/>
                <a:sym typeface="Times New Roman"/>
              </a:rPr>
              <a:t>/:  to bring or get something back, especially from a place where it should not be.</a:t>
            </a:r>
            <a:endParaRPr sz="4000" b="0" i="0" u="none" strike="noStrike" cap="none">
              <a:solidFill>
                <a:srgbClr val="000000"/>
              </a:solidFill>
              <a:latin typeface="Times New Roman"/>
              <a:ea typeface="Times New Roman"/>
              <a:cs typeface="Times New Roman"/>
              <a:sym typeface="Times New Roman"/>
            </a:endParaRPr>
          </a:p>
        </p:txBody>
      </p:sp>
      <p:sp>
        <p:nvSpPr>
          <p:cNvPr id="339" name="Google Shape;339;p43"/>
          <p:cNvSpPr txBox="1"/>
          <p:nvPr/>
        </p:nvSpPr>
        <p:spPr>
          <a:xfrm>
            <a:off x="873894" y="6295084"/>
            <a:ext cx="1676148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Peripherals /</a:t>
            </a:r>
            <a:r>
              <a:rPr lang="en-US" sz="4000" b="0" i="0" u="none" strike="noStrike" cap="none">
                <a:solidFill>
                  <a:srgbClr val="FF0000"/>
                </a:solidFill>
                <a:latin typeface="Times New Roman"/>
                <a:ea typeface="Times New Roman"/>
                <a:cs typeface="Times New Roman"/>
                <a:sym typeface="Times New Roman"/>
              </a:rPr>
              <a:t>pəˈrɪfərəl</a:t>
            </a:r>
            <a:r>
              <a:rPr lang="en-US" sz="4000" b="0" i="0" u="none" strike="noStrike" cap="none">
                <a:solidFill>
                  <a:srgbClr val="000000"/>
                </a:solidFill>
                <a:latin typeface="Times New Roman"/>
                <a:ea typeface="Times New Roman"/>
                <a:cs typeface="Times New Roman"/>
                <a:sym typeface="Times New Roman"/>
              </a:rPr>
              <a:t>/:</a:t>
            </a:r>
            <a:r>
              <a:rPr lang="en-US" sz="4000" b="0" i="1" u="none" strike="noStrike" cap="none">
                <a:solidFill>
                  <a:srgbClr val="000000"/>
                </a:solidFill>
                <a:latin typeface="Times New Roman"/>
                <a:ea typeface="Times New Roman"/>
                <a:cs typeface="Times New Roman"/>
                <a:sym typeface="Times New Roman"/>
              </a:rPr>
              <a:t> </a:t>
            </a:r>
            <a:r>
              <a:rPr lang="en-US" sz="4000" b="0" i="0" u="none" strike="noStrike" cap="none">
                <a:solidFill>
                  <a:srgbClr val="000000"/>
                </a:solidFill>
                <a:latin typeface="Times New Roman"/>
                <a:ea typeface="Times New Roman"/>
                <a:cs typeface="Times New Roman"/>
                <a:sym typeface="Times New Roman"/>
              </a:rPr>
              <a:t>(of equipment) connected to a computer.</a:t>
            </a:r>
            <a:endParaRPr sz="4000" b="0" i="0" u="none" strike="noStrike" cap="none">
              <a:solidFill>
                <a:srgbClr val="000000"/>
              </a:solidFill>
              <a:latin typeface="Times New Roman"/>
              <a:ea typeface="Times New Roman"/>
              <a:cs typeface="Times New Roman"/>
              <a:sym typeface="Times New Roman"/>
            </a:endParaRPr>
          </a:p>
        </p:txBody>
      </p:sp>
      <p:sp>
        <p:nvSpPr>
          <p:cNvPr id="340" name="Google Shape;340;p43"/>
          <p:cNvSpPr txBox="1"/>
          <p:nvPr/>
        </p:nvSpPr>
        <p:spPr>
          <a:xfrm>
            <a:off x="929214" y="7675489"/>
            <a:ext cx="16650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4000" b="0" i="0" u="none" strike="noStrike" cap="none">
              <a:solidFill>
                <a:srgbClr val="000000"/>
              </a:solidFill>
              <a:latin typeface="Times New Roman"/>
              <a:ea typeface="Times New Roman"/>
              <a:cs typeface="Times New Roman"/>
              <a:sym typeface="Times New Roman"/>
            </a:endParaRPr>
          </a:p>
        </p:txBody>
      </p:sp>
      <p:grpSp>
        <p:nvGrpSpPr>
          <p:cNvPr id="341" name="Google Shape;341;p43"/>
          <p:cNvGrpSpPr/>
          <p:nvPr/>
        </p:nvGrpSpPr>
        <p:grpSpPr>
          <a:xfrm rot="-986720">
            <a:off x="158907" y="460233"/>
            <a:ext cx="1381427" cy="951500"/>
            <a:chOff x="3380775" y="2452725"/>
            <a:chExt cx="425975" cy="257275"/>
          </a:xfrm>
        </p:grpSpPr>
        <p:sp>
          <p:nvSpPr>
            <p:cNvPr id="342" name="Google Shape;342;p43"/>
            <p:cNvSpPr/>
            <p:nvPr/>
          </p:nvSpPr>
          <p:spPr>
            <a:xfrm>
              <a:off x="3629600" y="2461275"/>
              <a:ext cx="177150" cy="234150"/>
            </a:xfrm>
            <a:custGeom>
              <a:avLst/>
              <a:gdLst/>
              <a:ahLst/>
              <a:cxnLst/>
              <a:rect l="l" t="t" r="r" b="b"/>
              <a:pathLst>
                <a:path w="7086" h="9366" extrusionOk="0">
                  <a:moveTo>
                    <a:pt x="5152" y="659"/>
                  </a:moveTo>
                  <a:cubicBezTo>
                    <a:pt x="5269" y="659"/>
                    <a:pt x="5386" y="660"/>
                    <a:pt x="5502" y="662"/>
                  </a:cubicBezTo>
                  <a:cubicBezTo>
                    <a:pt x="5799" y="674"/>
                    <a:pt x="6013" y="674"/>
                    <a:pt x="6073" y="734"/>
                  </a:cubicBezTo>
                  <a:cubicBezTo>
                    <a:pt x="6133" y="793"/>
                    <a:pt x="6144" y="995"/>
                    <a:pt x="6156" y="1293"/>
                  </a:cubicBezTo>
                  <a:cubicBezTo>
                    <a:pt x="6204" y="1853"/>
                    <a:pt x="6049" y="2341"/>
                    <a:pt x="5668" y="2877"/>
                  </a:cubicBezTo>
                  <a:cubicBezTo>
                    <a:pt x="5323" y="3353"/>
                    <a:pt x="5013" y="3865"/>
                    <a:pt x="4704" y="4353"/>
                  </a:cubicBezTo>
                  <a:cubicBezTo>
                    <a:pt x="4489" y="4686"/>
                    <a:pt x="4263" y="5044"/>
                    <a:pt x="4049" y="5365"/>
                  </a:cubicBezTo>
                  <a:cubicBezTo>
                    <a:pt x="3787" y="5734"/>
                    <a:pt x="3537" y="6115"/>
                    <a:pt x="3275" y="6472"/>
                  </a:cubicBezTo>
                  <a:lnTo>
                    <a:pt x="2823" y="7091"/>
                  </a:lnTo>
                  <a:cubicBezTo>
                    <a:pt x="2763" y="7187"/>
                    <a:pt x="2704" y="7282"/>
                    <a:pt x="2632" y="7389"/>
                  </a:cubicBezTo>
                  <a:cubicBezTo>
                    <a:pt x="2596" y="7449"/>
                    <a:pt x="2561" y="7508"/>
                    <a:pt x="2513" y="7580"/>
                  </a:cubicBezTo>
                  <a:lnTo>
                    <a:pt x="2394" y="7782"/>
                  </a:lnTo>
                  <a:lnTo>
                    <a:pt x="2632" y="7806"/>
                  </a:lnTo>
                  <a:cubicBezTo>
                    <a:pt x="2727" y="7818"/>
                    <a:pt x="2799" y="7818"/>
                    <a:pt x="2858" y="7842"/>
                  </a:cubicBezTo>
                  <a:cubicBezTo>
                    <a:pt x="2989" y="7853"/>
                    <a:pt x="3108" y="7865"/>
                    <a:pt x="3227" y="7865"/>
                  </a:cubicBezTo>
                  <a:lnTo>
                    <a:pt x="6025" y="7865"/>
                  </a:lnTo>
                  <a:cubicBezTo>
                    <a:pt x="6252" y="7865"/>
                    <a:pt x="6371" y="7889"/>
                    <a:pt x="6418" y="7937"/>
                  </a:cubicBezTo>
                  <a:cubicBezTo>
                    <a:pt x="6454" y="7996"/>
                    <a:pt x="6490" y="8115"/>
                    <a:pt x="6478" y="8342"/>
                  </a:cubicBezTo>
                  <a:cubicBezTo>
                    <a:pt x="6478" y="8413"/>
                    <a:pt x="6454" y="8485"/>
                    <a:pt x="6442" y="8580"/>
                  </a:cubicBezTo>
                  <a:cubicBezTo>
                    <a:pt x="6442" y="8592"/>
                    <a:pt x="6442" y="8604"/>
                    <a:pt x="6430" y="8627"/>
                  </a:cubicBezTo>
                  <a:cubicBezTo>
                    <a:pt x="6073" y="8728"/>
                    <a:pt x="5717" y="8751"/>
                    <a:pt x="5354" y="8751"/>
                  </a:cubicBezTo>
                  <a:cubicBezTo>
                    <a:pt x="5245" y="8751"/>
                    <a:pt x="5136" y="8749"/>
                    <a:pt x="5025" y="8746"/>
                  </a:cubicBezTo>
                  <a:cubicBezTo>
                    <a:pt x="4926" y="8742"/>
                    <a:pt x="4827" y="8741"/>
                    <a:pt x="4728" y="8741"/>
                  </a:cubicBezTo>
                  <a:cubicBezTo>
                    <a:pt x="4529" y="8741"/>
                    <a:pt x="4331" y="8746"/>
                    <a:pt x="4132" y="8746"/>
                  </a:cubicBezTo>
                  <a:cubicBezTo>
                    <a:pt x="3930" y="8746"/>
                    <a:pt x="3716" y="8758"/>
                    <a:pt x="3525" y="8758"/>
                  </a:cubicBezTo>
                  <a:cubicBezTo>
                    <a:pt x="3001" y="8758"/>
                    <a:pt x="2489" y="8746"/>
                    <a:pt x="1977" y="8746"/>
                  </a:cubicBezTo>
                  <a:lnTo>
                    <a:pt x="1513" y="8746"/>
                  </a:lnTo>
                  <a:cubicBezTo>
                    <a:pt x="1500" y="8749"/>
                    <a:pt x="1488" y="8750"/>
                    <a:pt x="1477" y="8750"/>
                  </a:cubicBezTo>
                  <a:cubicBezTo>
                    <a:pt x="1423" y="8750"/>
                    <a:pt x="1382" y="8719"/>
                    <a:pt x="1382" y="8592"/>
                  </a:cubicBezTo>
                  <a:cubicBezTo>
                    <a:pt x="1346" y="8056"/>
                    <a:pt x="1382" y="7615"/>
                    <a:pt x="1715" y="7187"/>
                  </a:cubicBezTo>
                  <a:cubicBezTo>
                    <a:pt x="2108" y="6615"/>
                    <a:pt x="2501" y="6020"/>
                    <a:pt x="2858" y="5460"/>
                  </a:cubicBezTo>
                  <a:cubicBezTo>
                    <a:pt x="3001" y="5210"/>
                    <a:pt x="3168" y="4984"/>
                    <a:pt x="3323" y="4722"/>
                  </a:cubicBezTo>
                  <a:cubicBezTo>
                    <a:pt x="3870" y="3877"/>
                    <a:pt x="4430" y="3020"/>
                    <a:pt x="4990" y="2162"/>
                  </a:cubicBezTo>
                  <a:cubicBezTo>
                    <a:pt x="5025" y="2103"/>
                    <a:pt x="5061" y="2031"/>
                    <a:pt x="5109" y="1960"/>
                  </a:cubicBezTo>
                  <a:lnTo>
                    <a:pt x="5144" y="1865"/>
                  </a:lnTo>
                  <a:lnTo>
                    <a:pt x="5192" y="1793"/>
                  </a:lnTo>
                  <a:lnTo>
                    <a:pt x="5061" y="1543"/>
                  </a:lnTo>
                  <a:lnTo>
                    <a:pt x="4406" y="1543"/>
                  </a:lnTo>
                  <a:lnTo>
                    <a:pt x="3549" y="1591"/>
                  </a:lnTo>
                  <a:cubicBezTo>
                    <a:pt x="3061" y="1615"/>
                    <a:pt x="2537" y="1650"/>
                    <a:pt x="2037" y="1662"/>
                  </a:cubicBezTo>
                  <a:cubicBezTo>
                    <a:pt x="1967" y="1664"/>
                    <a:pt x="1898" y="1665"/>
                    <a:pt x="1830" y="1665"/>
                  </a:cubicBezTo>
                  <a:cubicBezTo>
                    <a:pt x="1511" y="1665"/>
                    <a:pt x="1199" y="1644"/>
                    <a:pt x="846" y="1615"/>
                  </a:cubicBezTo>
                  <a:cubicBezTo>
                    <a:pt x="620" y="1603"/>
                    <a:pt x="620" y="1603"/>
                    <a:pt x="620" y="1365"/>
                  </a:cubicBezTo>
                  <a:cubicBezTo>
                    <a:pt x="620" y="1198"/>
                    <a:pt x="632" y="1031"/>
                    <a:pt x="656" y="853"/>
                  </a:cubicBezTo>
                  <a:cubicBezTo>
                    <a:pt x="666" y="748"/>
                    <a:pt x="704" y="708"/>
                    <a:pt x="803" y="708"/>
                  </a:cubicBezTo>
                  <a:cubicBezTo>
                    <a:pt x="816" y="708"/>
                    <a:pt x="830" y="708"/>
                    <a:pt x="846" y="710"/>
                  </a:cubicBezTo>
                  <a:cubicBezTo>
                    <a:pt x="1235" y="746"/>
                    <a:pt x="1623" y="760"/>
                    <a:pt x="2011" y="760"/>
                  </a:cubicBezTo>
                  <a:cubicBezTo>
                    <a:pt x="2514" y="760"/>
                    <a:pt x="3016" y="737"/>
                    <a:pt x="3513" y="710"/>
                  </a:cubicBezTo>
                  <a:cubicBezTo>
                    <a:pt x="4052" y="680"/>
                    <a:pt x="4607" y="659"/>
                    <a:pt x="5152" y="659"/>
                  </a:cubicBezTo>
                  <a:close/>
                  <a:moveTo>
                    <a:pt x="4211" y="0"/>
                  </a:moveTo>
                  <a:cubicBezTo>
                    <a:pt x="3860" y="0"/>
                    <a:pt x="3503" y="8"/>
                    <a:pt x="3156" y="31"/>
                  </a:cubicBezTo>
                  <a:cubicBezTo>
                    <a:pt x="2730" y="71"/>
                    <a:pt x="2338" y="92"/>
                    <a:pt x="1964" y="92"/>
                  </a:cubicBezTo>
                  <a:cubicBezTo>
                    <a:pt x="1564" y="92"/>
                    <a:pt x="1186" y="68"/>
                    <a:pt x="810" y="19"/>
                  </a:cubicBezTo>
                  <a:cubicBezTo>
                    <a:pt x="752" y="11"/>
                    <a:pt x="687" y="2"/>
                    <a:pt x="624" y="2"/>
                  </a:cubicBezTo>
                  <a:cubicBezTo>
                    <a:pt x="598" y="2"/>
                    <a:pt x="573" y="4"/>
                    <a:pt x="549" y="7"/>
                  </a:cubicBezTo>
                  <a:cubicBezTo>
                    <a:pt x="322" y="7"/>
                    <a:pt x="179" y="138"/>
                    <a:pt x="144" y="376"/>
                  </a:cubicBezTo>
                  <a:cubicBezTo>
                    <a:pt x="132" y="531"/>
                    <a:pt x="120" y="674"/>
                    <a:pt x="108" y="841"/>
                  </a:cubicBezTo>
                  <a:cubicBezTo>
                    <a:pt x="72" y="1150"/>
                    <a:pt x="48" y="1484"/>
                    <a:pt x="13" y="1793"/>
                  </a:cubicBezTo>
                  <a:cubicBezTo>
                    <a:pt x="1" y="1900"/>
                    <a:pt x="13" y="2043"/>
                    <a:pt x="108" y="2138"/>
                  </a:cubicBezTo>
                  <a:cubicBezTo>
                    <a:pt x="177" y="2199"/>
                    <a:pt x="278" y="2216"/>
                    <a:pt x="378" y="2216"/>
                  </a:cubicBezTo>
                  <a:cubicBezTo>
                    <a:pt x="415" y="2216"/>
                    <a:pt x="453" y="2213"/>
                    <a:pt x="489" y="2210"/>
                  </a:cubicBezTo>
                  <a:cubicBezTo>
                    <a:pt x="644" y="2198"/>
                    <a:pt x="787" y="2174"/>
                    <a:pt x="977" y="2174"/>
                  </a:cubicBezTo>
                  <a:cubicBezTo>
                    <a:pt x="1072" y="2174"/>
                    <a:pt x="1156" y="2198"/>
                    <a:pt x="1251" y="2198"/>
                  </a:cubicBezTo>
                  <a:cubicBezTo>
                    <a:pt x="1346" y="2210"/>
                    <a:pt x="1465" y="2210"/>
                    <a:pt x="1584" y="2210"/>
                  </a:cubicBezTo>
                  <a:cubicBezTo>
                    <a:pt x="1965" y="2210"/>
                    <a:pt x="2323" y="2198"/>
                    <a:pt x="2692" y="2174"/>
                  </a:cubicBezTo>
                  <a:cubicBezTo>
                    <a:pt x="3073" y="2162"/>
                    <a:pt x="3477" y="2162"/>
                    <a:pt x="3870" y="2150"/>
                  </a:cubicBezTo>
                  <a:cubicBezTo>
                    <a:pt x="3906" y="2150"/>
                    <a:pt x="3954" y="2150"/>
                    <a:pt x="3989" y="2138"/>
                  </a:cubicBezTo>
                  <a:cubicBezTo>
                    <a:pt x="4031" y="2127"/>
                    <a:pt x="4070" y="2121"/>
                    <a:pt x="4106" y="2121"/>
                  </a:cubicBezTo>
                  <a:cubicBezTo>
                    <a:pt x="4141" y="2121"/>
                    <a:pt x="4174" y="2127"/>
                    <a:pt x="4204" y="2138"/>
                  </a:cubicBezTo>
                  <a:lnTo>
                    <a:pt x="4168" y="2222"/>
                  </a:lnTo>
                  <a:cubicBezTo>
                    <a:pt x="3406" y="3412"/>
                    <a:pt x="2644" y="4591"/>
                    <a:pt x="1882" y="5782"/>
                  </a:cubicBezTo>
                  <a:lnTo>
                    <a:pt x="1334" y="6627"/>
                  </a:lnTo>
                  <a:cubicBezTo>
                    <a:pt x="668" y="7222"/>
                    <a:pt x="679" y="7996"/>
                    <a:pt x="775" y="8663"/>
                  </a:cubicBezTo>
                  <a:cubicBezTo>
                    <a:pt x="787" y="8770"/>
                    <a:pt x="799" y="8877"/>
                    <a:pt x="810" y="8996"/>
                  </a:cubicBezTo>
                  <a:lnTo>
                    <a:pt x="870" y="9366"/>
                  </a:lnTo>
                  <a:lnTo>
                    <a:pt x="1013" y="9366"/>
                  </a:lnTo>
                  <a:cubicBezTo>
                    <a:pt x="1251" y="9366"/>
                    <a:pt x="1489" y="9354"/>
                    <a:pt x="1703" y="9354"/>
                  </a:cubicBezTo>
                  <a:cubicBezTo>
                    <a:pt x="2263" y="9342"/>
                    <a:pt x="2775" y="9318"/>
                    <a:pt x="3311" y="9306"/>
                  </a:cubicBezTo>
                  <a:lnTo>
                    <a:pt x="5073" y="9306"/>
                  </a:lnTo>
                  <a:cubicBezTo>
                    <a:pt x="5513" y="9306"/>
                    <a:pt x="5966" y="9282"/>
                    <a:pt x="6394" y="9258"/>
                  </a:cubicBezTo>
                  <a:lnTo>
                    <a:pt x="6573" y="9247"/>
                  </a:lnTo>
                  <a:cubicBezTo>
                    <a:pt x="7037" y="9235"/>
                    <a:pt x="7085" y="8937"/>
                    <a:pt x="7085" y="8806"/>
                  </a:cubicBezTo>
                  <a:cubicBezTo>
                    <a:pt x="7085" y="8496"/>
                    <a:pt x="7049" y="8092"/>
                    <a:pt x="7014" y="7568"/>
                  </a:cubicBezTo>
                  <a:cubicBezTo>
                    <a:pt x="6991" y="7453"/>
                    <a:pt x="6935" y="7185"/>
                    <a:pt x="6583" y="7185"/>
                  </a:cubicBezTo>
                  <a:cubicBezTo>
                    <a:pt x="6568" y="7185"/>
                    <a:pt x="6553" y="7186"/>
                    <a:pt x="6537" y="7187"/>
                  </a:cubicBezTo>
                  <a:cubicBezTo>
                    <a:pt x="5621" y="7211"/>
                    <a:pt x="4716" y="7211"/>
                    <a:pt x="3775" y="7222"/>
                  </a:cubicBezTo>
                  <a:cubicBezTo>
                    <a:pt x="3704" y="7222"/>
                    <a:pt x="3620" y="7211"/>
                    <a:pt x="3525" y="7211"/>
                  </a:cubicBezTo>
                  <a:cubicBezTo>
                    <a:pt x="3537" y="7187"/>
                    <a:pt x="3573" y="7139"/>
                    <a:pt x="3585" y="7103"/>
                  </a:cubicBezTo>
                  <a:cubicBezTo>
                    <a:pt x="3692" y="6949"/>
                    <a:pt x="3811" y="6782"/>
                    <a:pt x="3918" y="6615"/>
                  </a:cubicBezTo>
                  <a:cubicBezTo>
                    <a:pt x="4132" y="6306"/>
                    <a:pt x="4359" y="5960"/>
                    <a:pt x="4573" y="5627"/>
                  </a:cubicBezTo>
                  <a:cubicBezTo>
                    <a:pt x="4704" y="5413"/>
                    <a:pt x="4835" y="5198"/>
                    <a:pt x="4966" y="4984"/>
                  </a:cubicBezTo>
                  <a:cubicBezTo>
                    <a:pt x="5430" y="4222"/>
                    <a:pt x="5906" y="3448"/>
                    <a:pt x="6478" y="2734"/>
                  </a:cubicBezTo>
                  <a:cubicBezTo>
                    <a:pt x="6668" y="2496"/>
                    <a:pt x="6859" y="2162"/>
                    <a:pt x="6752" y="1734"/>
                  </a:cubicBezTo>
                  <a:cubicBezTo>
                    <a:pt x="6740" y="1674"/>
                    <a:pt x="6740" y="1591"/>
                    <a:pt x="6752" y="1496"/>
                  </a:cubicBezTo>
                  <a:cubicBezTo>
                    <a:pt x="6752" y="1436"/>
                    <a:pt x="6775" y="1388"/>
                    <a:pt x="6752" y="1329"/>
                  </a:cubicBezTo>
                  <a:cubicBezTo>
                    <a:pt x="6752" y="1043"/>
                    <a:pt x="6752" y="745"/>
                    <a:pt x="6740" y="472"/>
                  </a:cubicBezTo>
                  <a:cubicBezTo>
                    <a:pt x="6740" y="317"/>
                    <a:pt x="6692" y="210"/>
                    <a:pt x="6609" y="126"/>
                  </a:cubicBezTo>
                  <a:cubicBezTo>
                    <a:pt x="6514" y="55"/>
                    <a:pt x="6394" y="7"/>
                    <a:pt x="6252" y="7"/>
                  </a:cubicBezTo>
                  <a:lnTo>
                    <a:pt x="4811" y="7"/>
                  </a:lnTo>
                  <a:cubicBezTo>
                    <a:pt x="4615" y="3"/>
                    <a:pt x="4414" y="0"/>
                    <a:pt x="4211"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3"/>
            <p:cNvSpPr/>
            <p:nvPr/>
          </p:nvSpPr>
          <p:spPr>
            <a:xfrm>
              <a:off x="3380775" y="2452725"/>
              <a:ext cx="195275" cy="257275"/>
            </a:xfrm>
            <a:custGeom>
              <a:avLst/>
              <a:gdLst/>
              <a:ahLst/>
              <a:cxnLst/>
              <a:rect l="l" t="t" r="r" b="b"/>
              <a:pathLst>
                <a:path w="7811" h="10291" extrusionOk="0">
                  <a:moveTo>
                    <a:pt x="4579" y="657"/>
                  </a:moveTo>
                  <a:cubicBezTo>
                    <a:pt x="4730" y="657"/>
                    <a:pt x="4815" y="720"/>
                    <a:pt x="4870" y="873"/>
                  </a:cubicBezTo>
                  <a:cubicBezTo>
                    <a:pt x="4965" y="1171"/>
                    <a:pt x="5048" y="1468"/>
                    <a:pt x="5132" y="1778"/>
                  </a:cubicBezTo>
                  <a:cubicBezTo>
                    <a:pt x="5215" y="2123"/>
                    <a:pt x="5287" y="2445"/>
                    <a:pt x="5370" y="2790"/>
                  </a:cubicBezTo>
                  <a:cubicBezTo>
                    <a:pt x="5501" y="3373"/>
                    <a:pt x="5644" y="3957"/>
                    <a:pt x="5799" y="4552"/>
                  </a:cubicBezTo>
                  <a:cubicBezTo>
                    <a:pt x="5906" y="4969"/>
                    <a:pt x="6025" y="5398"/>
                    <a:pt x="6144" y="5802"/>
                  </a:cubicBezTo>
                  <a:cubicBezTo>
                    <a:pt x="6263" y="6219"/>
                    <a:pt x="6382" y="6648"/>
                    <a:pt x="6501" y="7076"/>
                  </a:cubicBezTo>
                  <a:cubicBezTo>
                    <a:pt x="6644" y="7624"/>
                    <a:pt x="6763" y="8195"/>
                    <a:pt x="6882" y="8731"/>
                  </a:cubicBezTo>
                  <a:cubicBezTo>
                    <a:pt x="6930" y="8922"/>
                    <a:pt x="6977" y="9100"/>
                    <a:pt x="7013" y="9291"/>
                  </a:cubicBezTo>
                  <a:cubicBezTo>
                    <a:pt x="7037" y="9338"/>
                    <a:pt x="7037" y="9386"/>
                    <a:pt x="7037" y="9446"/>
                  </a:cubicBezTo>
                  <a:lnTo>
                    <a:pt x="7037" y="9458"/>
                  </a:lnTo>
                  <a:cubicBezTo>
                    <a:pt x="6989" y="9493"/>
                    <a:pt x="6953" y="9505"/>
                    <a:pt x="6918" y="9517"/>
                  </a:cubicBezTo>
                  <a:cubicBezTo>
                    <a:pt x="6841" y="9546"/>
                    <a:pt x="6693" y="9598"/>
                    <a:pt x="6615" y="9598"/>
                  </a:cubicBezTo>
                  <a:cubicBezTo>
                    <a:pt x="6596" y="9598"/>
                    <a:pt x="6582" y="9595"/>
                    <a:pt x="6572" y="9589"/>
                  </a:cubicBezTo>
                  <a:cubicBezTo>
                    <a:pt x="6525" y="9565"/>
                    <a:pt x="6465" y="9350"/>
                    <a:pt x="6441" y="9267"/>
                  </a:cubicBezTo>
                  <a:cubicBezTo>
                    <a:pt x="6346" y="8957"/>
                    <a:pt x="6263" y="8636"/>
                    <a:pt x="6180" y="8338"/>
                  </a:cubicBezTo>
                  <a:cubicBezTo>
                    <a:pt x="6120" y="8100"/>
                    <a:pt x="6060" y="7886"/>
                    <a:pt x="5989" y="7648"/>
                  </a:cubicBezTo>
                  <a:cubicBezTo>
                    <a:pt x="5918" y="7386"/>
                    <a:pt x="5846" y="7148"/>
                    <a:pt x="5763" y="6898"/>
                  </a:cubicBezTo>
                  <a:cubicBezTo>
                    <a:pt x="5703" y="6707"/>
                    <a:pt x="5644" y="6517"/>
                    <a:pt x="5608" y="6314"/>
                  </a:cubicBezTo>
                  <a:cubicBezTo>
                    <a:pt x="5549" y="6112"/>
                    <a:pt x="5394" y="6005"/>
                    <a:pt x="5191" y="6005"/>
                  </a:cubicBezTo>
                  <a:lnTo>
                    <a:pt x="4834" y="6005"/>
                  </a:lnTo>
                  <a:cubicBezTo>
                    <a:pt x="4453" y="6005"/>
                    <a:pt x="4084" y="6017"/>
                    <a:pt x="3715" y="6017"/>
                  </a:cubicBezTo>
                  <a:cubicBezTo>
                    <a:pt x="3489" y="6017"/>
                    <a:pt x="3251" y="6005"/>
                    <a:pt x="3012" y="5993"/>
                  </a:cubicBezTo>
                  <a:lnTo>
                    <a:pt x="2905" y="5981"/>
                  </a:lnTo>
                  <a:cubicBezTo>
                    <a:pt x="2830" y="5974"/>
                    <a:pt x="2762" y="5971"/>
                    <a:pt x="2701" y="5971"/>
                  </a:cubicBezTo>
                  <a:cubicBezTo>
                    <a:pt x="2321" y="5971"/>
                    <a:pt x="2209" y="6111"/>
                    <a:pt x="2096" y="6552"/>
                  </a:cubicBezTo>
                  <a:cubicBezTo>
                    <a:pt x="1989" y="6957"/>
                    <a:pt x="1881" y="7374"/>
                    <a:pt x="1798" y="7779"/>
                  </a:cubicBezTo>
                  <a:cubicBezTo>
                    <a:pt x="1703" y="8124"/>
                    <a:pt x="1631" y="8457"/>
                    <a:pt x="1548" y="8803"/>
                  </a:cubicBezTo>
                  <a:cubicBezTo>
                    <a:pt x="1488" y="9041"/>
                    <a:pt x="1488" y="9041"/>
                    <a:pt x="1262" y="9041"/>
                  </a:cubicBezTo>
                  <a:cubicBezTo>
                    <a:pt x="869" y="9029"/>
                    <a:pt x="667" y="8993"/>
                    <a:pt x="631" y="8969"/>
                  </a:cubicBezTo>
                  <a:cubicBezTo>
                    <a:pt x="607" y="8934"/>
                    <a:pt x="679" y="8731"/>
                    <a:pt x="715" y="8600"/>
                  </a:cubicBezTo>
                  <a:cubicBezTo>
                    <a:pt x="726" y="8541"/>
                    <a:pt x="750" y="8481"/>
                    <a:pt x="774" y="8398"/>
                  </a:cubicBezTo>
                  <a:cubicBezTo>
                    <a:pt x="1286" y="6660"/>
                    <a:pt x="1822" y="4814"/>
                    <a:pt x="2393" y="3004"/>
                  </a:cubicBezTo>
                  <a:cubicBezTo>
                    <a:pt x="2524" y="2588"/>
                    <a:pt x="2667" y="2147"/>
                    <a:pt x="2834" y="1754"/>
                  </a:cubicBezTo>
                  <a:cubicBezTo>
                    <a:pt x="2929" y="1516"/>
                    <a:pt x="3012" y="1278"/>
                    <a:pt x="3108" y="1016"/>
                  </a:cubicBezTo>
                  <a:cubicBezTo>
                    <a:pt x="3167" y="837"/>
                    <a:pt x="3263" y="766"/>
                    <a:pt x="3441" y="754"/>
                  </a:cubicBezTo>
                  <a:cubicBezTo>
                    <a:pt x="3774" y="742"/>
                    <a:pt x="4144" y="706"/>
                    <a:pt x="4536" y="659"/>
                  </a:cubicBezTo>
                  <a:cubicBezTo>
                    <a:pt x="4551" y="658"/>
                    <a:pt x="4565" y="657"/>
                    <a:pt x="4579" y="657"/>
                  </a:cubicBezTo>
                  <a:close/>
                  <a:moveTo>
                    <a:pt x="4886" y="0"/>
                  </a:moveTo>
                  <a:cubicBezTo>
                    <a:pt x="4855" y="0"/>
                    <a:pt x="4826" y="2"/>
                    <a:pt x="4798" y="4"/>
                  </a:cubicBezTo>
                  <a:cubicBezTo>
                    <a:pt x="4358" y="52"/>
                    <a:pt x="3870" y="99"/>
                    <a:pt x="3405" y="99"/>
                  </a:cubicBezTo>
                  <a:cubicBezTo>
                    <a:pt x="3072" y="99"/>
                    <a:pt x="2882" y="218"/>
                    <a:pt x="2739" y="504"/>
                  </a:cubicBezTo>
                  <a:cubicBezTo>
                    <a:pt x="2358" y="1254"/>
                    <a:pt x="2108" y="2052"/>
                    <a:pt x="1929" y="2659"/>
                  </a:cubicBezTo>
                  <a:cubicBezTo>
                    <a:pt x="1548" y="3957"/>
                    <a:pt x="1155" y="5243"/>
                    <a:pt x="774" y="6529"/>
                  </a:cubicBezTo>
                  <a:cubicBezTo>
                    <a:pt x="548" y="7243"/>
                    <a:pt x="334" y="7957"/>
                    <a:pt x="131" y="8672"/>
                  </a:cubicBezTo>
                  <a:cubicBezTo>
                    <a:pt x="95" y="8755"/>
                    <a:pt x="84" y="8862"/>
                    <a:pt x="60" y="8969"/>
                  </a:cubicBezTo>
                  <a:lnTo>
                    <a:pt x="12" y="9148"/>
                  </a:lnTo>
                  <a:lnTo>
                    <a:pt x="0" y="9231"/>
                  </a:lnTo>
                  <a:lnTo>
                    <a:pt x="60" y="9291"/>
                  </a:lnTo>
                  <a:cubicBezTo>
                    <a:pt x="72" y="9315"/>
                    <a:pt x="95" y="9338"/>
                    <a:pt x="119" y="9374"/>
                  </a:cubicBezTo>
                  <a:cubicBezTo>
                    <a:pt x="191" y="9458"/>
                    <a:pt x="262" y="9541"/>
                    <a:pt x="393" y="9577"/>
                  </a:cubicBezTo>
                  <a:cubicBezTo>
                    <a:pt x="619" y="9624"/>
                    <a:pt x="857" y="9636"/>
                    <a:pt x="1084" y="9648"/>
                  </a:cubicBezTo>
                  <a:cubicBezTo>
                    <a:pt x="1155" y="9648"/>
                    <a:pt x="1227" y="9672"/>
                    <a:pt x="1310" y="9672"/>
                  </a:cubicBezTo>
                  <a:cubicBezTo>
                    <a:pt x="1408" y="9678"/>
                    <a:pt x="1493" y="9682"/>
                    <a:pt x="1565" y="9682"/>
                  </a:cubicBezTo>
                  <a:cubicBezTo>
                    <a:pt x="1938" y="9682"/>
                    <a:pt x="1998" y="9577"/>
                    <a:pt x="2108" y="9088"/>
                  </a:cubicBezTo>
                  <a:cubicBezTo>
                    <a:pt x="2120" y="9041"/>
                    <a:pt x="2120" y="8993"/>
                    <a:pt x="2143" y="8957"/>
                  </a:cubicBezTo>
                  <a:cubicBezTo>
                    <a:pt x="2155" y="8898"/>
                    <a:pt x="2155" y="8850"/>
                    <a:pt x="2167" y="8803"/>
                  </a:cubicBezTo>
                  <a:cubicBezTo>
                    <a:pt x="2286" y="8374"/>
                    <a:pt x="2393" y="7945"/>
                    <a:pt x="2512" y="7505"/>
                  </a:cubicBezTo>
                  <a:lnTo>
                    <a:pt x="2691" y="6814"/>
                  </a:lnTo>
                  <a:cubicBezTo>
                    <a:pt x="2739" y="6648"/>
                    <a:pt x="2798" y="6636"/>
                    <a:pt x="2870" y="6636"/>
                  </a:cubicBezTo>
                  <a:cubicBezTo>
                    <a:pt x="3096" y="6636"/>
                    <a:pt x="3298" y="6636"/>
                    <a:pt x="3524" y="6648"/>
                  </a:cubicBezTo>
                  <a:cubicBezTo>
                    <a:pt x="3989" y="6648"/>
                    <a:pt x="4429" y="6660"/>
                    <a:pt x="4894" y="6671"/>
                  </a:cubicBezTo>
                  <a:cubicBezTo>
                    <a:pt x="5025" y="6671"/>
                    <a:pt x="5120" y="6755"/>
                    <a:pt x="5144" y="6898"/>
                  </a:cubicBezTo>
                  <a:cubicBezTo>
                    <a:pt x="5215" y="7183"/>
                    <a:pt x="5310" y="7469"/>
                    <a:pt x="5394" y="7767"/>
                  </a:cubicBezTo>
                  <a:cubicBezTo>
                    <a:pt x="5477" y="8029"/>
                    <a:pt x="5560" y="8279"/>
                    <a:pt x="5632" y="8553"/>
                  </a:cubicBezTo>
                  <a:cubicBezTo>
                    <a:pt x="5715" y="8850"/>
                    <a:pt x="5799" y="9148"/>
                    <a:pt x="5870" y="9434"/>
                  </a:cubicBezTo>
                  <a:lnTo>
                    <a:pt x="6013" y="9970"/>
                  </a:lnTo>
                  <a:cubicBezTo>
                    <a:pt x="6037" y="10100"/>
                    <a:pt x="6108" y="10208"/>
                    <a:pt x="6203" y="10243"/>
                  </a:cubicBezTo>
                  <a:cubicBezTo>
                    <a:pt x="6263" y="10279"/>
                    <a:pt x="6322" y="10291"/>
                    <a:pt x="6382" y="10291"/>
                  </a:cubicBezTo>
                  <a:cubicBezTo>
                    <a:pt x="6430" y="10291"/>
                    <a:pt x="6489" y="10279"/>
                    <a:pt x="6549" y="10267"/>
                  </a:cubicBezTo>
                  <a:cubicBezTo>
                    <a:pt x="6692" y="10220"/>
                    <a:pt x="6870" y="10184"/>
                    <a:pt x="7025" y="10160"/>
                  </a:cubicBezTo>
                  <a:cubicBezTo>
                    <a:pt x="7144" y="10124"/>
                    <a:pt x="7263" y="10112"/>
                    <a:pt x="7382" y="10089"/>
                  </a:cubicBezTo>
                  <a:cubicBezTo>
                    <a:pt x="7715" y="9993"/>
                    <a:pt x="7811" y="9862"/>
                    <a:pt x="7739" y="9505"/>
                  </a:cubicBezTo>
                  <a:lnTo>
                    <a:pt x="7632" y="9160"/>
                  </a:lnTo>
                  <a:cubicBezTo>
                    <a:pt x="7537" y="8719"/>
                    <a:pt x="7442" y="8255"/>
                    <a:pt x="7323" y="7803"/>
                  </a:cubicBezTo>
                  <a:cubicBezTo>
                    <a:pt x="7203" y="7314"/>
                    <a:pt x="7061" y="6838"/>
                    <a:pt x="6930" y="6362"/>
                  </a:cubicBezTo>
                  <a:cubicBezTo>
                    <a:pt x="6811" y="5933"/>
                    <a:pt x="6680" y="5469"/>
                    <a:pt x="6572" y="5028"/>
                  </a:cubicBezTo>
                  <a:cubicBezTo>
                    <a:pt x="6382" y="4290"/>
                    <a:pt x="6203" y="3552"/>
                    <a:pt x="6013" y="2802"/>
                  </a:cubicBezTo>
                  <a:cubicBezTo>
                    <a:pt x="5858" y="2195"/>
                    <a:pt x="5691" y="1588"/>
                    <a:pt x="5549" y="980"/>
                  </a:cubicBezTo>
                  <a:cubicBezTo>
                    <a:pt x="5501" y="814"/>
                    <a:pt x="5453" y="659"/>
                    <a:pt x="5394" y="516"/>
                  </a:cubicBezTo>
                  <a:cubicBezTo>
                    <a:pt x="5370" y="445"/>
                    <a:pt x="5358" y="385"/>
                    <a:pt x="5322" y="302"/>
                  </a:cubicBezTo>
                  <a:cubicBezTo>
                    <a:pt x="5233" y="43"/>
                    <a:pt x="5043" y="0"/>
                    <a:pt x="4886"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3"/>
            <p:cNvSpPr/>
            <p:nvPr/>
          </p:nvSpPr>
          <p:spPr>
            <a:xfrm>
              <a:off x="3573050" y="2566825"/>
              <a:ext cx="82175" cy="45250"/>
            </a:xfrm>
            <a:custGeom>
              <a:avLst/>
              <a:gdLst/>
              <a:ahLst/>
              <a:cxnLst/>
              <a:rect l="l" t="t" r="r" b="b"/>
              <a:pathLst>
                <a:path w="3287" h="1810" extrusionOk="0">
                  <a:moveTo>
                    <a:pt x="2382" y="643"/>
                  </a:moveTo>
                  <a:cubicBezTo>
                    <a:pt x="2584" y="643"/>
                    <a:pt x="2620" y="679"/>
                    <a:pt x="2632" y="857"/>
                  </a:cubicBezTo>
                  <a:cubicBezTo>
                    <a:pt x="2632" y="893"/>
                    <a:pt x="2632" y="941"/>
                    <a:pt x="2620" y="964"/>
                  </a:cubicBezTo>
                  <a:cubicBezTo>
                    <a:pt x="2608" y="976"/>
                    <a:pt x="2560" y="1012"/>
                    <a:pt x="2453" y="1024"/>
                  </a:cubicBezTo>
                  <a:cubicBezTo>
                    <a:pt x="1953" y="1084"/>
                    <a:pt x="1370" y="1155"/>
                    <a:pt x="786" y="1191"/>
                  </a:cubicBezTo>
                  <a:cubicBezTo>
                    <a:pt x="703" y="1191"/>
                    <a:pt x="644" y="1095"/>
                    <a:pt x="608" y="1072"/>
                  </a:cubicBezTo>
                  <a:cubicBezTo>
                    <a:pt x="548" y="976"/>
                    <a:pt x="548" y="857"/>
                    <a:pt x="596" y="786"/>
                  </a:cubicBezTo>
                  <a:cubicBezTo>
                    <a:pt x="608" y="774"/>
                    <a:pt x="667" y="726"/>
                    <a:pt x="727" y="726"/>
                  </a:cubicBezTo>
                  <a:cubicBezTo>
                    <a:pt x="953" y="703"/>
                    <a:pt x="1179" y="679"/>
                    <a:pt x="1394" y="667"/>
                  </a:cubicBezTo>
                  <a:lnTo>
                    <a:pt x="1620" y="667"/>
                  </a:lnTo>
                  <a:cubicBezTo>
                    <a:pt x="1691" y="667"/>
                    <a:pt x="1787" y="667"/>
                    <a:pt x="1858" y="655"/>
                  </a:cubicBezTo>
                  <a:cubicBezTo>
                    <a:pt x="2037" y="655"/>
                    <a:pt x="2215" y="643"/>
                    <a:pt x="2382" y="643"/>
                  </a:cubicBezTo>
                  <a:close/>
                  <a:moveTo>
                    <a:pt x="2608" y="0"/>
                  </a:moveTo>
                  <a:cubicBezTo>
                    <a:pt x="2037" y="0"/>
                    <a:pt x="1453" y="24"/>
                    <a:pt x="906" y="48"/>
                  </a:cubicBezTo>
                  <a:lnTo>
                    <a:pt x="417" y="60"/>
                  </a:lnTo>
                  <a:cubicBezTo>
                    <a:pt x="286" y="60"/>
                    <a:pt x="179" y="107"/>
                    <a:pt x="108" y="191"/>
                  </a:cubicBezTo>
                  <a:cubicBezTo>
                    <a:pt x="24" y="286"/>
                    <a:pt x="1" y="381"/>
                    <a:pt x="1" y="512"/>
                  </a:cubicBezTo>
                  <a:cubicBezTo>
                    <a:pt x="1" y="619"/>
                    <a:pt x="13" y="726"/>
                    <a:pt x="13" y="834"/>
                  </a:cubicBezTo>
                  <a:cubicBezTo>
                    <a:pt x="24" y="1000"/>
                    <a:pt x="24" y="1155"/>
                    <a:pt x="48" y="1334"/>
                  </a:cubicBezTo>
                  <a:cubicBezTo>
                    <a:pt x="60" y="1536"/>
                    <a:pt x="72" y="1667"/>
                    <a:pt x="179" y="1738"/>
                  </a:cubicBezTo>
                  <a:cubicBezTo>
                    <a:pt x="239" y="1798"/>
                    <a:pt x="322" y="1810"/>
                    <a:pt x="417" y="1810"/>
                  </a:cubicBezTo>
                  <a:cubicBezTo>
                    <a:pt x="477" y="1810"/>
                    <a:pt x="536" y="1810"/>
                    <a:pt x="596" y="1798"/>
                  </a:cubicBezTo>
                  <a:cubicBezTo>
                    <a:pt x="858" y="1762"/>
                    <a:pt x="1144" y="1738"/>
                    <a:pt x="1417" y="1703"/>
                  </a:cubicBezTo>
                  <a:cubicBezTo>
                    <a:pt x="1489" y="1691"/>
                    <a:pt x="1560" y="1691"/>
                    <a:pt x="1632" y="1679"/>
                  </a:cubicBezTo>
                  <a:lnTo>
                    <a:pt x="1632" y="1738"/>
                  </a:lnTo>
                  <a:lnTo>
                    <a:pt x="1870" y="1703"/>
                  </a:lnTo>
                  <a:cubicBezTo>
                    <a:pt x="2215" y="1667"/>
                    <a:pt x="2560" y="1631"/>
                    <a:pt x="2882" y="1584"/>
                  </a:cubicBezTo>
                  <a:cubicBezTo>
                    <a:pt x="3144" y="1560"/>
                    <a:pt x="3287" y="1393"/>
                    <a:pt x="3275" y="1143"/>
                  </a:cubicBezTo>
                  <a:cubicBezTo>
                    <a:pt x="3263" y="953"/>
                    <a:pt x="3239" y="738"/>
                    <a:pt x="3215" y="536"/>
                  </a:cubicBezTo>
                  <a:cubicBezTo>
                    <a:pt x="3144" y="83"/>
                    <a:pt x="3084" y="0"/>
                    <a:pt x="2608" y="0"/>
                  </a:cubicBez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3"/>
            <p:cNvSpPr/>
            <p:nvPr/>
          </p:nvSpPr>
          <p:spPr>
            <a:xfrm>
              <a:off x="3444175" y="2482275"/>
              <a:ext cx="70550" cy="109875"/>
            </a:xfrm>
            <a:custGeom>
              <a:avLst/>
              <a:gdLst/>
              <a:ahLst/>
              <a:cxnLst/>
              <a:rect l="l" t="t" r="r" b="b"/>
              <a:pathLst>
                <a:path w="2822" h="4395" extrusionOk="0">
                  <a:moveTo>
                    <a:pt x="1334" y="1775"/>
                  </a:moveTo>
                  <a:cubicBezTo>
                    <a:pt x="1369" y="1894"/>
                    <a:pt x="1405" y="2037"/>
                    <a:pt x="1429" y="2180"/>
                  </a:cubicBezTo>
                  <a:cubicBezTo>
                    <a:pt x="1477" y="2358"/>
                    <a:pt x="1512" y="2513"/>
                    <a:pt x="1596" y="2692"/>
                  </a:cubicBezTo>
                  <a:cubicBezTo>
                    <a:pt x="1715" y="2930"/>
                    <a:pt x="1810" y="3203"/>
                    <a:pt x="1905" y="3465"/>
                  </a:cubicBezTo>
                  <a:cubicBezTo>
                    <a:pt x="1941" y="3549"/>
                    <a:pt x="1965" y="3620"/>
                    <a:pt x="2000" y="3704"/>
                  </a:cubicBezTo>
                  <a:cubicBezTo>
                    <a:pt x="1769" y="3736"/>
                    <a:pt x="1551" y="3757"/>
                    <a:pt x="1339" y="3757"/>
                  </a:cubicBezTo>
                  <a:cubicBezTo>
                    <a:pt x="1160" y="3757"/>
                    <a:pt x="985" y="3742"/>
                    <a:pt x="810" y="3704"/>
                  </a:cubicBezTo>
                  <a:cubicBezTo>
                    <a:pt x="917" y="3073"/>
                    <a:pt x="1108" y="2453"/>
                    <a:pt x="1334" y="1775"/>
                  </a:cubicBezTo>
                  <a:close/>
                  <a:moveTo>
                    <a:pt x="1286" y="1"/>
                  </a:moveTo>
                  <a:lnTo>
                    <a:pt x="1179" y="275"/>
                  </a:lnTo>
                  <a:cubicBezTo>
                    <a:pt x="1167" y="334"/>
                    <a:pt x="1131" y="370"/>
                    <a:pt x="1119" y="417"/>
                  </a:cubicBezTo>
                  <a:cubicBezTo>
                    <a:pt x="1084" y="489"/>
                    <a:pt x="1072" y="548"/>
                    <a:pt x="1048" y="596"/>
                  </a:cubicBezTo>
                  <a:cubicBezTo>
                    <a:pt x="715" y="1656"/>
                    <a:pt x="405" y="2715"/>
                    <a:pt x="84" y="3751"/>
                  </a:cubicBezTo>
                  <a:cubicBezTo>
                    <a:pt x="36" y="3882"/>
                    <a:pt x="0" y="4049"/>
                    <a:pt x="95" y="4168"/>
                  </a:cubicBezTo>
                  <a:cubicBezTo>
                    <a:pt x="203" y="4323"/>
                    <a:pt x="357" y="4346"/>
                    <a:pt x="500" y="4346"/>
                  </a:cubicBezTo>
                  <a:cubicBezTo>
                    <a:pt x="1119" y="4382"/>
                    <a:pt x="1643" y="4394"/>
                    <a:pt x="2120" y="4394"/>
                  </a:cubicBezTo>
                  <a:lnTo>
                    <a:pt x="2227" y="4394"/>
                  </a:lnTo>
                  <a:cubicBezTo>
                    <a:pt x="2417" y="4394"/>
                    <a:pt x="2608" y="4382"/>
                    <a:pt x="2715" y="4227"/>
                  </a:cubicBezTo>
                  <a:cubicBezTo>
                    <a:pt x="2822" y="4096"/>
                    <a:pt x="2774" y="3906"/>
                    <a:pt x="2727" y="3727"/>
                  </a:cubicBezTo>
                  <a:cubicBezTo>
                    <a:pt x="2441" y="2775"/>
                    <a:pt x="2143" y="1799"/>
                    <a:pt x="1810" y="775"/>
                  </a:cubicBezTo>
                  <a:cubicBezTo>
                    <a:pt x="1762" y="644"/>
                    <a:pt x="1667" y="536"/>
                    <a:pt x="1584" y="417"/>
                  </a:cubicBezTo>
                  <a:lnTo>
                    <a:pt x="1453" y="239"/>
                  </a:lnTo>
                  <a:lnTo>
                    <a:pt x="1286" y="1"/>
                  </a:lnTo>
                  <a:close/>
                </a:path>
              </a:pathLst>
            </a:custGeom>
            <a:solidFill>
              <a:schemeClr val="dk1"/>
            </a:solidFill>
            <a:ln w="9525" cap="flat" cmpd="sng">
              <a:solidFill>
                <a:srgbClr val="0038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5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500"/>
                                        <p:tgtEl>
                                          <p:spTgt spid="3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9"/>
                                        </p:tgtEl>
                                        <p:attrNameLst>
                                          <p:attrName>style.visibility</p:attrName>
                                        </p:attrNameLst>
                                      </p:cBhvr>
                                      <p:to>
                                        <p:strVal val="visible"/>
                                      </p:to>
                                    </p:set>
                                    <p:animEffect transition="in" filter="fade">
                                      <p:cBhvr>
                                        <p:cTn id="17" dur="500"/>
                                        <p:tgtEl>
                                          <p:spTgt spid="3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0"/>
                                        </p:tgtEl>
                                        <p:attrNameLst>
                                          <p:attrName>style.visibility</p:attrName>
                                        </p:attrNameLst>
                                      </p:cBhvr>
                                      <p:to>
                                        <p:strVal val="visible"/>
                                      </p:to>
                                    </p:set>
                                    <p:animEffect transition="in" filter="fade">
                                      <p:cBhvr>
                                        <p:cTn id="22"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44"/>
          <p:cNvPicPr preferRelativeResize="0"/>
          <p:nvPr/>
        </p:nvPicPr>
        <p:blipFill rotWithShape="1">
          <a:blip r:embed="rId3">
            <a:alphaModFix amt="80000"/>
          </a:blip>
          <a:srcRect t="7812" b="7813"/>
          <a:stretch/>
        </p:blipFill>
        <p:spPr>
          <a:xfrm>
            <a:off x="0" y="0"/>
            <a:ext cx="18287999" cy="10287001"/>
          </a:xfrm>
          <a:prstGeom prst="rect">
            <a:avLst/>
          </a:prstGeom>
          <a:noFill/>
          <a:ln>
            <a:noFill/>
          </a:ln>
        </p:spPr>
      </p:pic>
      <p:grpSp>
        <p:nvGrpSpPr>
          <p:cNvPr id="351" name="Google Shape;351;p44"/>
          <p:cNvGrpSpPr/>
          <p:nvPr/>
        </p:nvGrpSpPr>
        <p:grpSpPr>
          <a:xfrm>
            <a:off x="1882064" y="741028"/>
            <a:ext cx="13972799" cy="8500951"/>
            <a:chOff x="1540431" y="826002"/>
            <a:chExt cx="6258864" cy="3378831"/>
          </a:xfrm>
        </p:grpSpPr>
        <p:sp>
          <p:nvSpPr>
            <p:cNvPr id="352" name="Google Shape;352;p44"/>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4"/>
            <p:cNvSpPr/>
            <p:nvPr/>
          </p:nvSpPr>
          <p:spPr>
            <a:xfrm rot="-129175">
              <a:off x="1593297" y="936869"/>
              <a:ext cx="5957405" cy="2926472"/>
            </a:xfrm>
            <a:prstGeom prst="roundRect">
              <a:avLst>
                <a:gd name="adj" fmla="val 24491"/>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54" name="Google Shape;354;p44"/>
          <p:cNvSpPr txBox="1"/>
          <p:nvPr/>
        </p:nvSpPr>
        <p:spPr>
          <a:xfrm>
            <a:off x="4849403" y="3077103"/>
            <a:ext cx="6351814"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GRAMMAR</a:t>
            </a:r>
            <a:endParaRPr/>
          </a:p>
        </p:txBody>
      </p:sp>
      <p:sp>
        <p:nvSpPr>
          <p:cNvPr id="355" name="Google Shape;355;p44"/>
          <p:cNvSpPr txBox="1"/>
          <p:nvPr/>
        </p:nvSpPr>
        <p:spPr>
          <a:xfrm>
            <a:off x="6361663" y="4655390"/>
            <a:ext cx="61722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Finger Paint"/>
                <a:ea typeface="Finger Paint"/>
                <a:cs typeface="Finger Paint"/>
                <a:sym typeface="Finger Paint"/>
              </a:rPr>
              <a:t>ALTHOUGH/DESPITE…</a:t>
            </a:r>
            <a:endParaRPr/>
          </a:p>
        </p:txBody>
      </p:sp>
      <p:grpSp>
        <p:nvGrpSpPr>
          <p:cNvPr id="356" name="Google Shape;356;p44"/>
          <p:cNvGrpSpPr/>
          <p:nvPr/>
        </p:nvGrpSpPr>
        <p:grpSpPr>
          <a:xfrm>
            <a:off x="1594584" y="587252"/>
            <a:ext cx="2519851" cy="2779615"/>
            <a:chOff x="5363150" y="2409925"/>
            <a:chExt cx="444125" cy="512025"/>
          </a:xfrm>
        </p:grpSpPr>
        <p:sp>
          <p:nvSpPr>
            <p:cNvPr id="357" name="Google Shape;357;p44"/>
            <p:cNvSpPr/>
            <p:nvPr/>
          </p:nvSpPr>
          <p:spPr>
            <a:xfrm>
              <a:off x="5363150" y="2409925"/>
              <a:ext cx="444125" cy="512025"/>
            </a:xfrm>
            <a:custGeom>
              <a:avLst/>
              <a:gdLst/>
              <a:ahLst/>
              <a:cxnLst/>
              <a:rect l="l" t="t" r="r" b="b"/>
              <a:pathLst>
                <a:path w="17765" h="20481" extrusionOk="0">
                  <a:moveTo>
                    <a:pt x="16483" y="917"/>
                  </a:moveTo>
                  <a:cubicBezTo>
                    <a:pt x="16652" y="917"/>
                    <a:pt x="16765" y="1022"/>
                    <a:pt x="16812" y="1097"/>
                  </a:cubicBezTo>
                  <a:cubicBezTo>
                    <a:pt x="16932" y="1264"/>
                    <a:pt x="16932" y="1418"/>
                    <a:pt x="16801" y="1597"/>
                  </a:cubicBezTo>
                  <a:cubicBezTo>
                    <a:pt x="16681" y="1764"/>
                    <a:pt x="16562" y="1883"/>
                    <a:pt x="16443" y="1978"/>
                  </a:cubicBezTo>
                  <a:cubicBezTo>
                    <a:pt x="15515" y="2668"/>
                    <a:pt x="14538" y="3419"/>
                    <a:pt x="13550" y="4133"/>
                  </a:cubicBezTo>
                  <a:cubicBezTo>
                    <a:pt x="13110" y="4454"/>
                    <a:pt x="12657" y="4776"/>
                    <a:pt x="12229" y="5085"/>
                  </a:cubicBezTo>
                  <a:cubicBezTo>
                    <a:pt x="11633" y="5502"/>
                    <a:pt x="11026" y="5943"/>
                    <a:pt x="10431" y="6395"/>
                  </a:cubicBezTo>
                  <a:cubicBezTo>
                    <a:pt x="9788" y="6824"/>
                    <a:pt x="9181" y="7300"/>
                    <a:pt x="8597" y="7776"/>
                  </a:cubicBezTo>
                  <a:cubicBezTo>
                    <a:pt x="8252" y="8050"/>
                    <a:pt x="7895" y="8324"/>
                    <a:pt x="7561" y="8598"/>
                  </a:cubicBezTo>
                  <a:cubicBezTo>
                    <a:pt x="7502" y="8645"/>
                    <a:pt x="7442" y="8669"/>
                    <a:pt x="7359" y="8717"/>
                  </a:cubicBezTo>
                  <a:lnTo>
                    <a:pt x="6859" y="7657"/>
                  </a:lnTo>
                  <a:cubicBezTo>
                    <a:pt x="6918" y="7610"/>
                    <a:pt x="6978" y="7550"/>
                    <a:pt x="7049" y="7514"/>
                  </a:cubicBezTo>
                  <a:cubicBezTo>
                    <a:pt x="7287" y="7312"/>
                    <a:pt x="7537" y="7121"/>
                    <a:pt x="7799" y="6943"/>
                  </a:cubicBezTo>
                  <a:cubicBezTo>
                    <a:pt x="8288" y="6586"/>
                    <a:pt x="8788" y="6240"/>
                    <a:pt x="9288" y="5895"/>
                  </a:cubicBezTo>
                  <a:cubicBezTo>
                    <a:pt x="9943" y="5443"/>
                    <a:pt x="10609" y="4978"/>
                    <a:pt x="11276" y="4502"/>
                  </a:cubicBezTo>
                  <a:cubicBezTo>
                    <a:pt x="12145" y="3895"/>
                    <a:pt x="13002" y="3252"/>
                    <a:pt x="13836" y="2645"/>
                  </a:cubicBezTo>
                  <a:cubicBezTo>
                    <a:pt x="14479" y="2168"/>
                    <a:pt x="15134" y="1692"/>
                    <a:pt x="15789" y="1228"/>
                  </a:cubicBezTo>
                  <a:cubicBezTo>
                    <a:pt x="15967" y="1109"/>
                    <a:pt x="16146" y="1002"/>
                    <a:pt x="16336" y="942"/>
                  </a:cubicBezTo>
                  <a:cubicBezTo>
                    <a:pt x="16389" y="924"/>
                    <a:pt x="16438" y="917"/>
                    <a:pt x="16483" y="917"/>
                  </a:cubicBezTo>
                  <a:close/>
                  <a:moveTo>
                    <a:pt x="6107" y="8296"/>
                  </a:moveTo>
                  <a:cubicBezTo>
                    <a:pt x="6116" y="8296"/>
                    <a:pt x="6125" y="8297"/>
                    <a:pt x="6133" y="8300"/>
                  </a:cubicBezTo>
                  <a:cubicBezTo>
                    <a:pt x="6192" y="8300"/>
                    <a:pt x="6264" y="8372"/>
                    <a:pt x="6335" y="8491"/>
                  </a:cubicBezTo>
                  <a:cubicBezTo>
                    <a:pt x="6430" y="8622"/>
                    <a:pt x="6502" y="8788"/>
                    <a:pt x="6573" y="8979"/>
                  </a:cubicBezTo>
                  <a:cubicBezTo>
                    <a:pt x="6645" y="9181"/>
                    <a:pt x="6645" y="9181"/>
                    <a:pt x="6454" y="9265"/>
                  </a:cubicBezTo>
                  <a:cubicBezTo>
                    <a:pt x="6430" y="9276"/>
                    <a:pt x="6394" y="9300"/>
                    <a:pt x="6371" y="9300"/>
                  </a:cubicBezTo>
                  <a:cubicBezTo>
                    <a:pt x="6168" y="9003"/>
                    <a:pt x="6013" y="8741"/>
                    <a:pt x="5847" y="8491"/>
                  </a:cubicBezTo>
                  <a:cubicBezTo>
                    <a:pt x="5859" y="8479"/>
                    <a:pt x="5859" y="8467"/>
                    <a:pt x="5871" y="8443"/>
                  </a:cubicBezTo>
                  <a:cubicBezTo>
                    <a:pt x="5964" y="8360"/>
                    <a:pt x="6048" y="8296"/>
                    <a:pt x="6107" y="8296"/>
                  </a:cubicBezTo>
                  <a:close/>
                  <a:moveTo>
                    <a:pt x="5430" y="9336"/>
                  </a:moveTo>
                  <a:cubicBezTo>
                    <a:pt x="5490" y="9419"/>
                    <a:pt x="5502" y="9455"/>
                    <a:pt x="5502" y="9538"/>
                  </a:cubicBezTo>
                  <a:cubicBezTo>
                    <a:pt x="5418" y="9574"/>
                    <a:pt x="5359" y="9610"/>
                    <a:pt x="5299" y="9610"/>
                  </a:cubicBezTo>
                  <a:lnTo>
                    <a:pt x="5430" y="9336"/>
                  </a:lnTo>
                  <a:close/>
                  <a:moveTo>
                    <a:pt x="1108" y="1299"/>
                  </a:moveTo>
                  <a:cubicBezTo>
                    <a:pt x="1287" y="1299"/>
                    <a:pt x="1453" y="1323"/>
                    <a:pt x="1632" y="1347"/>
                  </a:cubicBezTo>
                  <a:cubicBezTo>
                    <a:pt x="2477" y="1466"/>
                    <a:pt x="3335" y="1573"/>
                    <a:pt x="4180" y="1692"/>
                  </a:cubicBezTo>
                  <a:lnTo>
                    <a:pt x="5418" y="1859"/>
                  </a:lnTo>
                  <a:cubicBezTo>
                    <a:pt x="5573" y="1871"/>
                    <a:pt x="5728" y="1895"/>
                    <a:pt x="5894" y="1918"/>
                  </a:cubicBezTo>
                  <a:cubicBezTo>
                    <a:pt x="6204" y="1942"/>
                    <a:pt x="6549" y="1990"/>
                    <a:pt x="6859" y="2049"/>
                  </a:cubicBezTo>
                  <a:cubicBezTo>
                    <a:pt x="7680" y="2228"/>
                    <a:pt x="8490" y="2407"/>
                    <a:pt x="9300" y="2597"/>
                  </a:cubicBezTo>
                  <a:cubicBezTo>
                    <a:pt x="9657" y="2692"/>
                    <a:pt x="10014" y="2764"/>
                    <a:pt x="10383" y="2847"/>
                  </a:cubicBezTo>
                  <a:cubicBezTo>
                    <a:pt x="10419" y="2847"/>
                    <a:pt x="10443" y="2871"/>
                    <a:pt x="10478" y="2871"/>
                  </a:cubicBezTo>
                  <a:cubicBezTo>
                    <a:pt x="10693" y="2907"/>
                    <a:pt x="10693" y="2930"/>
                    <a:pt x="10693" y="2966"/>
                  </a:cubicBezTo>
                  <a:cubicBezTo>
                    <a:pt x="10716" y="3192"/>
                    <a:pt x="10716" y="3419"/>
                    <a:pt x="10693" y="3645"/>
                  </a:cubicBezTo>
                  <a:cubicBezTo>
                    <a:pt x="10693" y="3704"/>
                    <a:pt x="10693" y="3776"/>
                    <a:pt x="10681" y="3835"/>
                  </a:cubicBezTo>
                  <a:cubicBezTo>
                    <a:pt x="10621" y="3883"/>
                    <a:pt x="10562" y="3919"/>
                    <a:pt x="10502" y="3978"/>
                  </a:cubicBezTo>
                  <a:cubicBezTo>
                    <a:pt x="10301" y="4151"/>
                    <a:pt x="10277" y="4215"/>
                    <a:pt x="10114" y="4215"/>
                  </a:cubicBezTo>
                  <a:cubicBezTo>
                    <a:pt x="10075" y="4215"/>
                    <a:pt x="10027" y="4211"/>
                    <a:pt x="9966" y="4204"/>
                  </a:cubicBezTo>
                  <a:cubicBezTo>
                    <a:pt x="9407" y="4133"/>
                    <a:pt x="8728" y="4014"/>
                    <a:pt x="8180" y="3966"/>
                  </a:cubicBezTo>
                  <a:cubicBezTo>
                    <a:pt x="7859" y="3942"/>
                    <a:pt x="7478" y="3919"/>
                    <a:pt x="7156" y="3895"/>
                  </a:cubicBezTo>
                  <a:lnTo>
                    <a:pt x="5680" y="3764"/>
                  </a:lnTo>
                  <a:cubicBezTo>
                    <a:pt x="5216" y="3716"/>
                    <a:pt x="4716" y="3800"/>
                    <a:pt x="4287" y="3609"/>
                  </a:cubicBezTo>
                  <a:cubicBezTo>
                    <a:pt x="3727" y="3371"/>
                    <a:pt x="2870" y="3478"/>
                    <a:pt x="2239" y="3419"/>
                  </a:cubicBezTo>
                  <a:cubicBezTo>
                    <a:pt x="2229" y="3418"/>
                    <a:pt x="2218" y="3417"/>
                    <a:pt x="2208" y="3417"/>
                  </a:cubicBezTo>
                  <a:cubicBezTo>
                    <a:pt x="2103" y="3417"/>
                    <a:pt x="2020" y="3468"/>
                    <a:pt x="1965" y="3490"/>
                  </a:cubicBezTo>
                  <a:cubicBezTo>
                    <a:pt x="1942" y="3502"/>
                    <a:pt x="1918" y="3502"/>
                    <a:pt x="1894" y="3526"/>
                  </a:cubicBezTo>
                  <a:lnTo>
                    <a:pt x="1703" y="3597"/>
                  </a:lnTo>
                  <a:lnTo>
                    <a:pt x="1763" y="3788"/>
                  </a:lnTo>
                  <a:cubicBezTo>
                    <a:pt x="1882" y="4181"/>
                    <a:pt x="2096" y="4335"/>
                    <a:pt x="2287" y="4359"/>
                  </a:cubicBezTo>
                  <a:lnTo>
                    <a:pt x="2323" y="4359"/>
                  </a:lnTo>
                  <a:cubicBezTo>
                    <a:pt x="3632" y="4454"/>
                    <a:pt x="4775" y="4562"/>
                    <a:pt x="5811" y="4669"/>
                  </a:cubicBezTo>
                  <a:cubicBezTo>
                    <a:pt x="6490" y="4740"/>
                    <a:pt x="7168" y="4812"/>
                    <a:pt x="7823" y="4907"/>
                  </a:cubicBezTo>
                  <a:lnTo>
                    <a:pt x="8430" y="4978"/>
                  </a:lnTo>
                  <a:cubicBezTo>
                    <a:pt x="8482" y="4987"/>
                    <a:pt x="8530" y="4990"/>
                    <a:pt x="8576" y="4990"/>
                  </a:cubicBezTo>
                  <a:cubicBezTo>
                    <a:pt x="8686" y="4990"/>
                    <a:pt x="8784" y="4972"/>
                    <a:pt x="8901" y="4972"/>
                  </a:cubicBezTo>
                  <a:cubicBezTo>
                    <a:pt x="8937" y="4972"/>
                    <a:pt x="8974" y="4974"/>
                    <a:pt x="9014" y="4978"/>
                  </a:cubicBezTo>
                  <a:cubicBezTo>
                    <a:pt x="9002" y="4990"/>
                    <a:pt x="8835" y="5133"/>
                    <a:pt x="8823" y="5133"/>
                  </a:cubicBezTo>
                  <a:cubicBezTo>
                    <a:pt x="8657" y="5228"/>
                    <a:pt x="8597" y="5288"/>
                    <a:pt x="8430" y="5395"/>
                  </a:cubicBezTo>
                  <a:cubicBezTo>
                    <a:pt x="8180" y="5562"/>
                    <a:pt x="7859" y="5728"/>
                    <a:pt x="7597" y="5907"/>
                  </a:cubicBezTo>
                  <a:cubicBezTo>
                    <a:pt x="7324" y="6103"/>
                    <a:pt x="7198" y="6207"/>
                    <a:pt x="6991" y="6207"/>
                  </a:cubicBezTo>
                  <a:cubicBezTo>
                    <a:pt x="6909" y="6207"/>
                    <a:pt x="6814" y="6191"/>
                    <a:pt x="6692" y="6157"/>
                  </a:cubicBezTo>
                  <a:cubicBezTo>
                    <a:pt x="6656" y="6142"/>
                    <a:pt x="6619" y="6137"/>
                    <a:pt x="6581" y="6137"/>
                  </a:cubicBezTo>
                  <a:cubicBezTo>
                    <a:pt x="6532" y="6137"/>
                    <a:pt x="6483" y="6145"/>
                    <a:pt x="6442" y="6145"/>
                  </a:cubicBezTo>
                  <a:lnTo>
                    <a:pt x="6347" y="6145"/>
                  </a:lnTo>
                  <a:cubicBezTo>
                    <a:pt x="6204" y="6121"/>
                    <a:pt x="6049" y="6121"/>
                    <a:pt x="5894" y="6109"/>
                  </a:cubicBezTo>
                  <a:cubicBezTo>
                    <a:pt x="5478" y="6086"/>
                    <a:pt x="5025" y="6062"/>
                    <a:pt x="4609" y="6026"/>
                  </a:cubicBezTo>
                  <a:cubicBezTo>
                    <a:pt x="4085" y="5967"/>
                    <a:pt x="3549" y="5883"/>
                    <a:pt x="3049" y="5812"/>
                  </a:cubicBezTo>
                  <a:cubicBezTo>
                    <a:pt x="2894" y="5788"/>
                    <a:pt x="2739" y="5764"/>
                    <a:pt x="2584" y="5740"/>
                  </a:cubicBezTo>
                  <a:cubicBezTo>
                    <a:pt x="2563" y="5737"/>
                    <a:pt x="2542" y="5735"/>
                    <a:pt x="2521" y="5735"/>
                  </a:cubicBezTo>
                  <a:cubicBezTo>
                    <a:pt x="2250" y="5735"/>
                    <a:pt x="2019" y="6010"/>
                    <a:pt x="1942" y="6264"/>
                  </a:cubicBezTo>
                  <a:lnTo>
                    <a:pt x="1930" y="6336"/>
                  </a:lnTo>
                  <a:lnTo>
                    <a:pt x="1965" y="6407"/>
                  </a:lnTo>
                  <a:cubicBezTo>
                    <a:pt x="2093" y="6757"/>
                    <a:pt x="2381" y="6776"/>
                    <a:pt x="2560" y="6776"/>
                  </a:cubicBezTo>
                  <a:cubicBezTo>
                    <a:pt x="2582" y="6776"/>
                    <a:pt x="2602" y="6776"/>
                    <a:pt x="2620" y="6776"/>
                  </a:cubicBezTo>
                  <a:cubicBezTo>
                    <a:pt x="2689" y="6773"/>
                    <a:pt x="2759" y="6772"/>
                    <a:pt x="2830" y="6772"/>
                  </a:cubicBezTo>
                  <a:cubicBezTo>
                    <a:pt x="3044" y="6772"/>
                    <a:pt x="3272" y="6785"/>
                    <a:pt x="3513" y="6812"/>
                  </a:cubicBezTo>
                  <a:cubicBezTo>
                    <a:pt x="4311" y="6895"/>
                    <a:pt x="5121" y="6990"/>
                    <a:pt x="5906" y="7074"/>
                  </a:cubicBezTo>
                  <a:lnTo>
                    <a:pt x="5871" y="7121"/>
                  </a:lnTo>
                  <a:cubicBezTo>
                    <a:pt x="5799" y="7193"/>
                    <a:pt x="5740" y="7252"/>
                    <a:pt x="5668" y="7288"/>
                  </a:cubicBezTo>
                  <a:cubicBezTo>
                    <a:pt x="4906" y="7693"/>
                    <a:pt x="4775" y="8324"/>
                    <a:pt x="4478" y="8979"/>
                  </a:cubicBezTo>
                  <a:cubicBezTo>
                    <a:pt x="4370" y="9217"/>
                    <a:pt x="4204" y="9515"/>
                    <a:pt x="4073" y="9729"/>
                  </a:cubicBezTo>
                  <a:cubicBezTo>
                    <a:pt x="4001" y="9860"/>
                    <a:pt x="4001" y="10217"/>
                    <a:pt x="4061" y="10348"/>
                  </a:cubicBezTo>
                  <a:cubicBezTo>
                    <a:pt x="4082" y="10399"/>
                    <a:pt x="4141" y="10413"/>
                    <a:pt x="4215" y="10413"/>
                  </a:cubicBezTo>
                  <a:cubicBezTo>
                    <a:pt x="4318" y="10413"/>
                    <a:pt x="4450" y="10385"/>
                    <a:pt x="4555" y="10385"/>
                  </a:cubicBezTo>
                  <a:cubicBezTo>
                    <a:pt x="4588" y="10385"/>
                    <a:pt x="4618" y="10388"/>
                    <a:pt x="4644" y="10396"/>
                  </a:cubicBezTo>
                  <a:lnTo>
                    <a:pt x="4680" y="10467"/>
                  </a:lnTo>
                  <a:cubicBezTo>
                    <a:pt x="4838" y="10500"/>
                    <a:pt x="5020" y="10540"/>
                    <a:pt x="5197" y="10540"/>
                  </a:cubicBezTo>
                  <a:cubicBezTo>
                    <a:pt x="5272" y="10540"/>
                    <a:pt x="5347" y="10533"/>
                    <a:pt x="5418" y="10515"/>
                  </a:cubicBezTo>
                  <a:cubicBezTo>
                    <a:pt x="5775" y="10443"/>
                    <a:pt x="6252" y="10503"/>
                    <a:pt x="6585" y="10396"/>
                  </a:cubicBezTo>
                  <a:cubicBezTo>
                    <a:pt x="6752" y="10348"/>
                    <a:pt x="6883" y="10277"/>
                    <a:pt x="7049" y="10217"/>
                  </a:cubicBezTo>
                  <a:cubicBezTo>
                    <a:pt x="7121" y="10205"/>
                    <a:pt x="7121" y="9955"/>
                    <a:pt x="7216" y="9955"/>
                  </a:cubicBezTo>
                  <a:cubicBezTo>
                    <a:pt x="7835" y="9967"/>
                    <a:pt x="8466" y="9979"/>
                    <a:pt x="9085" y="9979"/>
                  </a:cubicBezTo>
                  <a:cubicBezTo>
                    <a:pt x="9538" y="9991"/>
                    <a:pt x="9978" y="9991"/>
                    <a:pt x="10431" y="10015"/>
                  </a:cubicBezTo>
                  <a:cubicBezTo>
                    <a:pt x="10502" y="10015"/>
                    <a:pt x="10562" y="9991"/>
                    <a:pt x="10609" y="9979"/>
                  </a:cubicBezTo>
                  <a:cubicBezTo>
                    <a:pt x="10621" y="9979"/>
                    <a:pt x="10633" y="9967"/>
                    <a:pt x="10669" y="9967"/>
                  </a:cubicBezTo>
                  <a:lnTo>
                    <a:pt x="10836" y="9931"/>
                  </a:lnTo>
                  <a:lnTo>
                    <a:pt x="10847" y="9777"/>
                  </a:lnTo>
                  <a:cubicBezTo>
                    <a:pt x="10871" y="9610"/>
                    <a:pt x="10836" y="9431"/>
                    <a:pt x="10740" y="9324"/>
                  </a:cubicBezTo>
                  <a:cubicBezTo>
                    <a:pt x="10657" y="9217"/>
                    <a:pt x="10514" y="9181"/>
                    <a:pt x="10335" y="9181"/>
                  </a:cubicBezTo>
                  <a:lnTo>
                    <a:pt x="8311" y="9181"/>
                  </a:lnTo>
                  <a:cubicBezTo>
                    <a:pt x="8216" y="9181"/>
                    <a:pt x="8296" y="9196"/>
                    <a:pt x="8271" y="9196"/>
                  </a:cubicBezTo>
                  <a:cubicBezTo>
                    <a:pt x="8265" y="9196"/>
                    <a:pt x="8252" y="9195"/>
                    <a:pt x="8228" y="9193"/>
                  </a:cubicBezTo>
                  <a:cubicBezTo>
                    <a:pt x="8931" y="8586"/>
                    <a:pt x="9490" y="8288"/>
                    <a:pt x="10181" y="7764"/>
                  </a:cubicBezTo>
                  <a:cubicBezTo>
                    <a:pt x="10514" y="7514"/>
                    <a:pt x="10871" y="7240"/>
                    <a:pt x="11217" y="6955"/>
                  </a:cubicBezTo>
                  <a:lnTo>
                    <a:pt x="11217" y="6955"/>
                  </a:lnTo>
                  <a:cubicBezTo>
                    <a:pt x="11264" y="7395"/>
                    <a:pt x="11193" y="7598"/>
                    <a:pt x="11228" y="8050"/>
                  </a:cubicBezTo>
                  <a:cubicBezTo>
                    <a:pt x="11288" y="8669"/>
                    <a:pt x="11336" y="9300"/>
                    <a:pt x="11395" y="9919"/>
                  </a:cubicBezTo>
                  <a:cubicBezTo>
                    <a:pt x="11431" y="10217"/>
                    <a:pt x="11455" y="10515"/>
                    <a:pt x="11514" y="10908"/>
                  </a:cubicBezTo>
                  <a:cubicBezTo>
                    <a:pt x="11562" y="11158"/>
                    <a:pt x="11586" y="11408"/>
                    <a:pt x="11633" y="11682"/>
                  </a:cubicBezTo>
                  <a:cubicBezTo>
                    <a:pt x="11705" y="12134"/>
                    <a:pt x="11788" y="12598"/>
                    <a:pt x="11848" y="13075"/>
                  </a:cubicBezTo>
                  <a:cubicBezTo>
                    <a:pt x="11967" y="14158"/>
                    <a:pt x="12062" y="15277"/>
                    <a:pt x="12157" y="16349"/>
                  </a:cubicBezTo>
                  <a:cubicBezTo>
                    <a:pt x="12205" y="16896"/>
                    <a:pt x="12264" y="17432"/>
                    <a:pt x="12300" y="17992"/>
                  </a:cubicBezTo>
                  <a:cubicBezTo>
                    <a:pt x="12324" y="18182"/>
                    <a:pt x="12348" y="18373"/>
                    <a:pt x="12360" y="18563"/>
                  </a:cubicBezTo>
                  <a:cubicBezTo>
                    <a:pt x="12395" y="18849"/>
                    <a:pt x="12419" y="19159"/>
                    <a:pt x="12455" y="19444"/>
                  </a:cubicBezTo>
                  <a:cubicBezTo>
                    <a:pt x="12467" y="19587"/>
                    <a:pt x="12455" y="19623"/>
                    <a:pt x="12455" y="19623"/>
                  </a:cubicBezTo>
                  <a:cubicBezTo>
                    <a:pt x="12455" y="19623"/>
                    <a:pt x="12419" y="19659"/>
                    <a:pt x="12288" y="19659"/>
                  </a:cubicBezTo>
                  <a:cubicBezTo>
                    <a:pt x="12240" y="19659"/>
                    <a:pt x="12181" y="19659"/>
                    <a:pt x="12145" y="19635"/>
                  </a:cubicBezTo>
                  <a:lnTo>
                    <a:pt x="12086" y="19635"/>
                  </a:lnTo>
                  <a:cubicBezTo>
                    <a:pt x="11705" y="19599"/>
                    <a:pt x="11324" y="19552"/>
                    <a:pt x="10955" y="19516"/>
                  </a:cubicBezTo>
                  <a:cubicBezTo>
                    <a:pt x="10097" y="19432"/>
                    <a:pt x="9204" y="19325"/>
                    <a:pt x="8347" y="19242"/>
                  </a:cubicBezTo>
                  <a:cubicBezTo>
                    <a:pt x="6633" y="19040"/>
                    <a:pt x="4799" y="18825"/>
                    <a:pt x="2573" y="18539"/>
                  </a:cubicBezTo>
                  <a:cubicBezTo>
                    <a:pt x="2382" y="18504"/>
                    <a:pt x="2168" y="18492"/>
                    <a:pt x="2120" y="18444"/>
                  </a:cubicBezTo>
                  <a:cubicBezTo>
                    <a:pt x="2084" y="18409"/>
                    <a:pt x="2061" y="18182"/>
                    <a:pt x="2049" y="18028"/>
                  </a:cubicBezTo>
                  <a:cubicBezTo>
                    <a:pt x="2001" y="17480"/>
                    <a:pt x="1977" y="16932"/>
                    <a:pt x="1930" y="16396"/>
                  </a:cubicBezTo>
                  <a:cubicBezTo>
                    <a:pt x="1906" y="15872"/>
                    <a:pt x="1870" y="15337"/>
                    <a:pt x="1822" y="14813"/>
                  </a:cubicBezTo>
                  <a:lnTo>
                    <a:pt x="1430" y="10265"/>
                  </a:lnTo>
                  <a:cubicBezTo>
                    <a:pt x="1322" y="9062"/>
                    <a:pt x="1215" y="7836"/>
                    <a:pt x="1108" y="6633"/>
                  </a:cubicBezTo>
                  <a:cubicBezTo>
                    <a:pt x="1037" y="5800"/>
                    <a:pt x="977" y="4907"/>
                    <a:pt x="918" y="3907"/>
                  </a:cubicBezTo>
                  <a:cubicBezTo>
                    <a:pt x="906" y="3669"/>
                    <a:pt x="906" y="3419"/>
                    <a:pt x="906" y="3180"/>
                  </a:cubicBezTo>
                  <a:lnTo>
                    <a:pt x="906" y="2692"/>
                  </a:lnTo>
                  <a:cubicBezTo>
                    <a:pt x="906" y="2526"/>
                    <a:pt x="894" y="2359"/>
                    <a:pt x="894" y="2216"/>
                  </a:cubicBezTo>
                  <a:cubicBezTo>
                    <a:pt x="870" y="1978"/>
                    <a:pt x="858" y="1716"/>
                    <a:pt x="870" y="1478"/>
                  </a:cubicBezTo>
                  <a:cubicBezTo>
                    <a:pt x="870" y="1359"/>
                    <a:pt x="894" y="1335"/>
                    <a:pt x="894" y="1335"/>
                  </a:cubicBezTo>
                  <a:cubicBezTo>
                    <a:pt x="894" y="1335"/>
                    <a:pt x="918" y="1323"/>
                    <a:pt x="1037" y="1299"/>
                  </a:cubicBezTo>
                  <a:close/>
                  <a:moveTo>
                    <a:pt x="16506" y="1"/>
                  </a:moveTo>
                  <a:cubicBezTo>
                    <a:pt x="16320" y="1"/>
                    <a:pt x="16132" y="49"/>
                    <a:pt x="15955" y="144"/>
                  </a:cubicBezTo>
                  <a:cubicBezTo>
                    <a:pt x="15324" y="490"/>
                    <a:pt x="14729" y="883"/>
                    <a:pt x="14253" y="1240"/>
                  </a:cubicBezTo>
                  <a:cubicBezTo>
                    <a:pt x="13645" y="1692"/>
                    <a:pt x="13026" y="2133"/>
                    <a:pt x="12431" y="2585"/>
                  </a:cubicBezTo>
                  <a:cubicBezTo>
                    <a:pt x="12157" y="2788"/>
                    <a:pt x="11871" y="3014"/>
                    <a:pt x="11586" y="3216"/>
                  </a:cubicBezTo>
                  <a:cubicBezTo>
                    <a:pt x="11574" y="3240"/>
                    <a:pt x="11538" y="3252"/>
                    <a:pt x="11526" y="3264"/>
                  </a:cubicBezTo>
                  <a:cubicBezTo>
                    <a:pt x="11526" y="3133"/>
                    <a:pt x="11514" y="3014"/>
                    <a:pt x="11514" y="2895"/>
                  </a:cubicBezTo>
                  <a:cubicBezTo>
                    <a:pt x="11502" y="2347"/>
                    <a:pt x="11145" y="2168"/>
                    <a:pt x="10847" y="2109"/>
                  </a:cubicBezTo>
                  <a:cubicBezTo>
                    <a:pt x="10669" y="2073"/>
                    <a:pt x="10490" y="2026"/>
                    <a:pt x="10312" y="1990"/>
                  </a:cubicBezTo>
                  <a:cubicBezTo>
                    <a:pt x="10169" y="1954"/>
                    <a:pt x="10038" y="1930"/>
                    <a:pt x="9895" y="1895"/>
                  </a:cubicBezTo>
                  <a:cubicBezTo>
                    <a:pt x="8954" y="1704"/>
                    <a:pt x="8002" y="1525"/>
                    <a:pt x="7061" y="1335"/>
                  </a:cubicBezTo>
                  <a:cubicBezTo>
                    <a:pt x="7002" y="1311"/>
                    <a:pt x="6954" y="1311"/>
                    <a:pt x="6906" y="1299"/>
                  </a:cubicBezTo>
                  <a:cubicBezTo>
                    <a:pt x="6680" y="1252"/>
                    <a:pt x="6454" y="1216"/>
                    <a:pt x="6216" y="1192"/>
                  </a:cubicBezTo>
                  <a:cubicBezTo>
                    <a:pt x="4894" y="1121"/>
                    <a:pt x="3549" y="859"/>
                    <a:pt x="2382" y="633"/>
                  </a:cubicBezTo>
                  <a:cubicBezTo>
                    <a:pt x="1977" y="561"/>
                    <a:pt x="1584" y="513"/>
                    <a:pt x="1144" y="478"/>
                  </a:cubicBezTo>
                  <a:cubicBezTo>
                    <a:pt x="1104" y="475"/>
                    <a:pt x="1063" y="474"/>
                    <a:pt x="1022" y="474"/>
                  </a:cubicBezTo>
                  <a:cubicBezTo>
                    <a:pt x="879" y="474"/>
                    <a:pt x="729" y="491"/>
                    <a:pt x="572" y="537"/>
                  </a:cubicBezTo>
                  <a:cubicBezTo>
                    <a:pt x="72" y="680"/>
                    <a:pt x="1" y="859"/>
                    <a:pt x="13" y="1347"/>
                  </a:cubicBezTo>
                  <a:cubicBezTo>
                    <a:pt x="37" y="1883"/>
                    <a:pt x="60" y="2430"/>
                    <a:pt x="72" y="2966"/>
                  </a:cubicBezTo>
                  <a:cubicBezTo>
                    <a:pt x="84" y="3490"/>
                    <a:pt x="96" y="4026"/>
                    <a:pt x="132" y="4562"/>
                  </a:cubicBezTo>
                  <a:cubicBezTo>
                    <a:pt x="144" y="4931"/>
                    <a:pt x="191" y="5300"/>
                    <a:pt x="215" y="5657"/>
                  </a:cubicBezTo>
                  <a:lnTo>
                    <a:pt x="251" y="5943"/>
                  </a:lnTo>
                  <a:cubicBezTo>
                    <a:pt x="275" y="6169"/>
                    <a:pt x="298" y="6371"/>
                    <a:pt x="322" y="6598"/>
                  </a:cubicBezTo>
                  <a:cubicBezTo>
                    <a:pt x="358" y="6895"/>
                    <a:pt x="394" y="7193"/>
                    <a:pt x="429" y="7491"/>
                  </a:cubicBezTo>
                  <a:lnTo>
                    <a:pt x="501" y="8360"/>
                  </a:lnTo>
                  <a:cubicBezTo>
                    <a:pt x="632" y="9824"/>
                    <a:pt x="775" y="11348"/>
                    <a:pt x="894" y="12848"/>
                  </a:cubicBezTo>
                  <a:cubicBezTo>
                    <a:pt x="953" y="13682"/>
                    <a:pt x="1013" y="14551"/>
                    <a:pt x="1049" y="15384"/>
                  </a:cubicBezTo>
                  <a:cubicBezTo>
                    <a:pt x="1072" y="15718"/>
                    <a:pt x="1084" y="16063"/>
                    <a:pt x="1108" y="16408"/>
                  </a:cubicBezTo>
                  <a:cubicBezTo>
                    <a:pt x="1132" y="16611"/>
                    <a:pt x="1132" y="16813"/>
                    <a:pt x="1144" y="17015"/>
                  </a:cubicBezTo>
                  <a:cubicBezTo>
                    <a:pt x="1156" y="17420"/>
                    <a:pt x="1191" y="17825"/>
                    <a:pt x="1215" y="18218"/>
                  </a:cubicBezTo>
                  <a:cubicBezTo>
                    <a:pt x="1227" y="18397"/>
                    <a:pt x="1287" y="18575"/>
                    <a:pt x="1334" y="18742"/>
                  </a:cubicBezTo>
                  <a:cubicBezTo>
                    <a:pt x="1465" y="19135"/>
                    <a:pt x="1739" y="19337"/>
                    <a:pt x="2144" y="19373"/>
                  </a:cubicBezTo>
                  <a:cubicBezTo>
                    <a:pt x="2525" y="19397"/>
                    <a:pt x="2930" y="19456"/>
                    <a:pt x="3299" y="19504"/>
                  </a:cubicBezTo>
                  <a:cubicBezTo>
                    <a:pt x="3489" y="19528"/>
                    <a:pt x="3692" y="19552"/>
                    <a:pt x="3882" y="19575"/>
                  </a:cubicBezTo>
                  <a:lnTo>
                    <a:pt x="4954" y="19694"/>
                  </a:lnTo>
                  <a:cubicBezTo>
                    <a:pt x="5930" y="19813"/>
                    <a:pt x="6930" y="19921"/>
                    <a:pt x="7918" y="20040"/>
                  </a:cubicBezTo>
                  <a:cubicBezTo>
                    <a:pt x="9431" y="20206"/>
                    <a:pt x="10681" y="20349"/>
                    <a:pt x="11990" y="20468"/>
                  </a:cubicBezTo>
                  <a:cubicBezTo>
                    <a:pt x="12062" y="20468"/>
                    <a:pt x="12157" y="20480"/>
                    <a:pt x="12229" y="20480"/>
                  </a:cubicBezTo>
                  <a:cubicBezTo>
                    <a:pt x="12395" y="20480"/>
                    <a:pt x="12562" y="20468"/>
                    <a:pt x="12717" y="20456"/>
                  </a:cubicBezTo>
                  <a:cubicBezTo>
                    <a:pt x="12824" y="20444"/>
                    <a:pt x="12943" y="20444"/>
                    <a:pt x="13062" y="20421"/>
                  </a:cubicBezTo>
                  <a:lnTo>
                    <a:pt x="13276" y="20409"/>
                  </a:lnTo>
                  <a:lnTo>
                    <a:pt x="13276" y="20206"/>
                  </a:lnTo>
                  <a:lnTo>
                    <a:pt x="13276" y="20028"/>
                  </a:lnTo>
                  <a:lnTo>
                    <a:pt x="13276" y="19730"/>
                  </a:lnTo>
                  <a:lnTo>
                    <a:pt x="13169" y="18694"/>
                  </a:lnTo>
                  <a:cubicBezTo>
                    <a:pt x="13038" y="17349"/>
                    <a:pt x="12883" y="15944"/>
                    <a:pt x="12717" y="14575"/>
                  </a:cubicBezTo>
                  <a:cubicBezTo>
                    <a:pt x="12645" y="13932"/>
                    <a:pt x="12574" y="13301"/>
                    <a:pt x="12502" y="12670"/>
                  </a:cubicBezTo>
                  <a:cubicBezTo>
                    <a:pt x="12395" y="11777"/>
                    <a:pt x="12276" y="10872"/>
                    <a:pt x="12181" y="9967"/>
                  </a:cubicBezTo>
                  <a:cubicBezTo>
                    <a:pt x="12109" y="9229"/>
                    <a:pt x="12062" y="8491"/>
                    <a:pt x="12026" y="7764"/>
                  </a:cubicBezTo>
                  <a:cubicBezTo>
                    <a:pt x="11990" y="7348"/>
                    <a:pt x="11979" y="6931"/>
                    <a:pt x="11943" y="6514"/>
                  </a:cubicBezTo>
                  <a:cubicBezTo>
                    <a:pt x="11931" y="6240"/>
                    <a:pt x="12002" y="6074"/>
                    <a:pt x="12229" y="5931"/>
                  </a:cubicBezTo>
                  <a:cubicBezTo>
                    <a:pt x="13348" y="5145"/>
                    <a:pt x="14479" y="4335"/>
                    <a:pt x="15681" y="3442"/>
                  </a:cubicBezTo>
                  <a:cubicBezTo>
                    <a:pt x="16324" y="2978"/>
                    <a:pt x="16824" y="2585"/>
                    <a:pt x="17265" y="2192"/>
                  </a:cubicBezTo>
                  <a:cubicBezTo>
                    <a:pt x="17646" y="1883"/>
                    <a:pt x="17765" y="1418"/>
                    <a:pt x="17622" y="906"/>
                  </a:cubicBezTo>
                  <a:cubicBezTo>
                    <a:pt x="17515" y="525"/>
                    <a:pt x="17265" y="228"/>
                    <a:pt x="16920" y="85"/>
                  </a:cubicBezTo>
                  <a:cubicBezTo>
                    <a:pt x="16786" y="28"/>
                    <a:pt x="16647" y="1"/>
                    <a:pt x="16506"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58" name="Google Shape;358;p44"/>
            <p:cNvSpPr/>
            <p:nvPr/>
          </p:nvSpPr>
          <p:spPr>
            <a:xfrm>
              <a:off x="5527475" y="2424525"/>
              <a:ext cx="263725" cy="210775"/>
            </a:xfrm>
            <a:custGeom>
              <a:avLst/>
              <a:gdLst/>
              <a:ahLst/>
              <a:cxnLst/>
              <a:rect l="l" t="t" r="r" b="b"/>
              <a:pathLst>
                <a:path w="10549" h="8431" extrusionOk="0">
                  <a:moveTo>
                    <a:pt x="0" y="7002"/>
                  </a:moveTo>
                  <a:cubicBezTo>
                    <a:pt x="250" y="7526"/>
                    <a:pt x="453" y="7954"/>
                    <a:pt x="667" y="8431"/>
                  </a:cubicBezTo>
                  <a:cubicBezTo>
                    <a:pt x="822" y="8335"/>
                    <a:pt x="976" y="8276"/>
                    <a:pt x="1107" y="8180"/>
                  </a:cubicBezTo>
                  <a:cubicBezTo>
                    <a:pt x="2060" y="7430"/>
                    <a:pt x="2977" y="6668"/>
                    <a:pt x="3941" y="5942"/>
                  </a:cubicBezTo>
                  <a:cubicBezTo>
                    <a:pt x="4977" y="5168"/>
                    <a:pt x="6037" y="4454"/>
                    <a:pt x="7072" y="3692"/>
                  </a:cubicBezTo>
                  <a:cubicBezTo>
                    <a:pt x="8037" y="2977"/>
                    <a:pt x="9001" y="2251"/>
                    <a:pt x="9954" y="1537"/>
                  </a:cubicBezTo>
                  <a:cubicBezTo>
                    <a:pt x="10108" y="1418"/>
                    <a:pt x="10239" y="1275"/>
                    <a:pt x="10359" y="1120"/>
                  </a:cubicBezTo>
                  <a:cubicBezTo>
                    <a:pt x="10549" y="870"/>
                    <a:pt x="10549" y="584"/>
                    <a:pt x="10370" y="346"/>
                  </a:cubicBezTo>
                  <a:cubicBezTo>
                    <a:pt x="10216" y="108"/>
                    <a:pt x="9942" y="1"/>
                    <a:pt x="9632" y="108"/>
                  </a:cubicBezTo>
                  <a:cubicBezTo>
                    <a:pt x="9418" y="179"/>
                    <a:pt x="9216" y="299"/>
                    <a:pt x="9037" y="418"/>
                  </a:cubicBezTo>
                  <a:cubicBezTo>
                    <a:pt x="7537" y="1513"/>
                    <a:pt x="6048" y="2620"/>
                    <a:pt x="4536" y="3716"/>
                  </a:cubicBezTo>
                  <a:cubicBezTo>
                    <a:pt x="3393" y="4549"/>
                    <a:pt x="2215" y="5335"/>
                    <a:pt x="1060" y="6168"/>
                  </a:cubicBezTo>
                  <a:cubicBezTo>
                    <a:pt x="714" y="6430"/>
                    <a:pt x="345" y="6728"/>
                    <a:pt x="0" y="700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59" name="Google Shape;359;p44"/>
            <p:cNvSpPr/>
            <p:nvPr/>
          </p:nvSpPr>
          <p:spPr>
            <a:xfrm>
              <a:off x="5502450" y="2609075"/>
              <a:ext cx="33375" cy="39625"/>
            </a:xfrm>
            <a:custGeom>
              <a:avLst/>
              <a:gdLst/>
              <a:ahLst/>
              <a:cxnLst/>
              <a:rect l="l" t="t" r="r" b="b"/>
              <a:pathLst>
                <a:path w="1335" h="1585" extrusionOk="0">
                  <a:moveTo>
                    <a:pt x="692" y="1584"/>
                  </a:moveTo>
                  <a:cubicBezTo>
                    <a:pt x="763" y="1572"/>
                    <a:pt x="870" y="1537"/>
                    <a:pt x="977" y="1513"/>
                  </a:cubicBezTo>
                  <a:cubicBezTo>
                    <a:pt x="1287" y="1370"/>
                    <a:pt x="1334" y="1251"/>
                    <a:pt x="1215" y="941"/>
                  </a:cubicBezTo>
                  <a:cubicBezTo>
                    <a:pt x="1132" y="763"/>
                    <a:pt x="1061" y="584"/>
                    <a:pt x="953" y="417"/>
                  </a:cubicBezTo>
                  <a:cubicBezTo>
                    <a:pt x="715" y="36"/>
                    <a:pt x="453" y="1"/>
                    <a:pt x="144" y="334"/>
                  </a:cubicBezTo>
                  <a:cubicBezTo>
                    <a:pt x="84" y="394"/>
                    <a:pt x="49" y="465"/>
                    <a:pt x="1" y="525"/>
                  </a:cubicBezTo>
                  <a:cubicBezTo>
                    <a:pt x="227" y="858"/>
                    <a:pt x="441" y="1191"/>
                    <a:pt x="692" y="158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0" name="Google Shape;360;p44"/>
            <p:cNvSpPr/>
            <p:nvPr/>
          </p:nvSpPr>
          <p:spPr>
            <a:xfrm>
              <a:off x="5487575" y="2634975"/>
              <a:ext cx="20275" cy="22950"/>
            </a:xfrm>
            <a:custGeom>
              <a:avLst/>
              <a:gdLst/>
              <a:ahLst/>
              <a:cxnLst/>
              <a:rect l="l" t="t" r="r" b="b"/>
              <a:pathLst>
                <a:path w="811" h="918" extrusionOk="0">
                  <a:moveTo>
                    <a:pt x="382" y="1"/>
                  </a:moveTo>
                  <a:lnTo>
                    <a:pt x="1" y="739"/>
                  </a:lnTo>
                  <a:cubicBezTo>
                    <a:pt x="298" y="917"/>
                    <a:pt x="525" y="775"/>
                    <a:pt x="751" y="667"/>
                  </a:cubicBezTo>
                  <a:cubicBezTo>
                    <a:pt x="810" y="358"/>
                    <a:pt x="644" y="179"/>
                    <a:pt x="382"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1" name="Google Shape;361;p44"/>
            <p:cNvSpPr/>
            <p:nvPr/>
          </p:nvSpPr>
          <p:spPr>
            <a:xfrm>
              <a:off x="5378625" y="2437325"/>
              <a:ext cx="302150" cy="470025"/>
            </a:xfrm>
            <a:custGeom>
              <a:avLst/>
              <a:gdLst/>
              <a:ahLst/>
              <a:cxnLst/>
              <a:rect l="l" t="t" r="r" b="b"/>
              <a:pathLst>
                <a:path w="12086" h="18801" extrusionOk="0">
                  <a:moveTo>
                    <a:pt x="12074" y="18348"/>
                  </a:moveTo>
                  <a:cubicBezTo>
                    <a:pt x="12038" y="17860"/>
                    <a:pt x="11967" y="17384"/>
                    <a:pt x="11919" y="16896"/>
                  </a:cubicBezTo>
                  <a:cubicBezTo>
                    <a:pt x="11776" y="15253"/>
                    <a:pt x="11621" y="13622"/>
                    <a:pt x="11467" y="11979"/>
                  </a:cubicBezTo>
                  <a:cubicBezTo>
                    <a:pt x="11383" y="11252"/>
                    <a:pt x="11240" y="10538"/>
                    <a:pt x="11133" y="9812"/>
                  </a:cubicBezTo>
                  <a:cubicBezTo>
                    <a:pt x="11086" y="9478"/>
                    <a:pt x="11050" y="9169"/>
                    <a:pt x="11014" y="8835"/>
                  </a:cubicBezTo>
                  <a:cubicBezTo>
                    <a:pt x="10907" y="7776"/>
                    <a:pt x="10824" y="6728"/>
                    <a:pt x="10728" y="5668"/>
                  </a:cubicBezTo>
                  <a:cubicBezTo>
                    <a:pt x="10169" y="6085"/>
                    <a:pt x="9585" y="6502"/>
                    <a:pt x="9121" y="6835"/>
                  </a:cubicBezTo>
                  <a:lnTo>
                    <a:pt x="9121" y="6835"/>
                  </a:lnTo>
                  <a:cubicBezTo>
                    <a:pt x="9121" y="6835"/>
                    <a:pt x="8312" y="7454"/>
                    <a:pt x="7478" y="8109"/>
                  </a:cubicBezTo>
                  <a:cubicBezTo>
                    <a:pt x="7692" y="8145"/>
                    <a:pt x="8038" y="8169"/>
                    <a:pt x="8371" y="8169"/>
                  </a:cubicBezTo>
                  <a:cubicBezTo>
                    <a:pt x="8883" y="8157"/>
                    <a:pt x="9931" y="8049"/>
                    <a:pt x="10097" y="8240"/>
                  </a:cubicBezTo>
                  <a:cubicBezTo>
                    <a:pt x="10252" y="8454"/>
                    <a:pt x="10300" y="8704"/>
                    <a:pt x="10181" y="8740"/>
                  </a:cubicBezTo>
                  <a:cubicBezTo>
                    <a:pt x="10074" y="8764"/>
                    <a:pt x="7299" y="8740"/>
                    <a:pt x="6704" y="8740"/>
                  </a:cubicBezTo>
                  <a:cubicBezTo>
                    <a:pt x="5764" y="9478"/>
                    <a:pt x="3680" y="9431"/>
                    <a:pt x="3513" y="9133"/>
                  </a:cubicBezTo>
                  <a:cubicBezTo>
                    <a:pt x="3347" y="8835"/>
                    <a:pt x="4109" y="7549"/>
                    <a:pt x="4371" y="7085"/>
                  </a:cubicBezTo>
                  <a:cubicBezTo>
                    <a:pt x="4644" y="6621"/>
                    <a:pt x="5466" y="6025"/>
                    <a:pt x="5466" y="6025"/>
                  </a:cubicBezTo>
                  <a:lnTo>
                    <a:pt x="5621" y="5906"/>
                  </a:lnTo>
                  <a:cubicBezTo>
                    <a:pt x="4728" y="5835"/>
                    <a:pt x="2549" y="5621"/>
                    <a:pt x="1846" y="5454"/>
                  </a:cubicBezTo>
                  <a:cubicBezTo>
                    <a:pt x="1775" y="5454"/>
                    <a:pt x="1692" y="5430"/>
                    <a:pt x="1632" y="5394"/>
                  </a:cubicBezTo>
                  <a:lnTo>
                    <a:pt x="1632" y="5394"/>
                  </a:lnTo>
                  <a:cubicBezTo>
                    <a:pt x="1323" y="5204"/>
                    <a:pt x="1454" y="4835"/>
                    <a:pt x="1799" y="4751"/>
                  </a:cubicBezTo>
                  <a:cubicBezTo>
                    <a:pt x="2144" y="4668"/>
                    <a:pt x="4942" y="5168"/>
                    <a:pt x="5406" y="5132"/>
                  </a:cubicBezTo>
                  <a:cubicBezTo>
                    <a:pt x="5716" y="5121"/>
                    <a:pt x="6133" y="5192"/>
                    <a:pt x="6371" y="5252"/>
                  </a:cubicBezTo>
                  <a:lnTo>
                    <a:pt x="7680" y="4478"/>
                  </a:lnTo>
                  <a:cubicBezTo>
                    <a:pt x="7931" y="4287"/>
                    <a:pt x="8276" y="4037"/>
                    <a:pt x="8585" y="3811"/>
                  </a:cubicBezTo>
                  <a:cubicBezTo>
                    <a:pt x="7859" y="3704"/>
                    <a:pt x="5906" y="3442"/>
                    <a:pt x="4394" y="3275"/>
                  </a:cubicBezTo>
                  <a:cubicBezTo>
                    <a:pt x="3823" y="3216"/>
                    <a:pt x="3239" y="3168"/>
                    <a:pt x="2668" y="3120"/>
                  </a:cubicBezTo>
                  <a:cubicBezTo>
                    <a:pt x="1977" y="3096"/>
                    <a:pt x="1727" y="3085"/>
                    <a:pt x="1596" y="3037"/>
                  </a:cubicBezTo>
                  <a:cubicBezTo>
                    <a:pt x="1477" y="3013"/>
                    <a:pt x="1382" y="2989"/>
                    <a:pt x="1311" y="2870"/>
                  </a:cubicBezTo>
                  <a:lnTo>
                    <a:pt x="1311" y="2870"/>
                  </a:lnTo>
                  <a:cubicBezTo>
                    <a:pt x="1013" y="2704"/>
                    <a:pt x="1192" y="2561"/>
                    <a:pt x="1608" y="2406"/>
                  </a:cubicBezTo>
                  <a:cubicBezTo>
                    <a:pt x="2025" y="2263"/>
                    <a:pt x="9419" y="3227"/>
                    <a:pt x="9419" y="3227"/>
                  </a:cubicBezTo>
                  <a:cubicBezTo>
                    <a:pt x="9645" y="3061"/>
                    <a:pt x="9943" y="2858"/>
                    <a:pt x="10288" y="2620"/>
                  </a:cubicBezTo>
                  <a:cubicBezTo>
                    <a:pt x="10300" y="2358"/>
                    <a:pt x="10312" y="2108"/>
                    <a:pt x="10288" y="1858"/>
                  </a:cubicBezTo>
                  <a:cubicBezTo>
                    <a:pt x="10252" y="1584"/>
                    <a:pt x="10002" y="1584"/>
                    <a:pt x="9788" y="1525"/>
                  </a:cubicBezTo>
                  <a:cubicBezTo>
                    <a:pt x="8621" y="1263"/>
                    <a:pt x="7442" y="977"/>
                    <a:pt x="6264" y="739"/>
                  </a:cubicBezTo>
                  <a:cubicBezTo>
                    <a:pt x="5787" y="632"/>
                    <a:pt x="5299" y="608"/>
                    <a:pt x="4811" y="549"/>
                  </a:cubicBezTo>
                  <a:cubicBezTo>
                    <a:pt x="3537" y="382"/>
                    <a:pt x="2287" y="203"/>
                    <a:pt x="1025" y="37"/>
                  </a:cubicBezTo>
                  <a:cubicBezTo>
                    <a:pt x="822" y="13"/>
                    <a:pt x="608" y="1"/>
                    <a:pt x="382" y="1"/>
                  </a:cubicBezTo>
                  <a:cubicBezTo>
                    <a:pt x="108" y="13"/>
                    <a:pt x="1" y="96"/>
                    <a:pt x="1" y="382"/>
                  </a:cubicBezTo>
                  <a:cubicBezTo>
                    <a:pt x="1" y="787"/>
                    <a:pt x="25" y="1203"/>
                    <a:pt x="49" y="1608"/>
                  </a:cubicBezTo>
                  <a:cubicBezTo>
                    <a:pt x="60" y="2001"/>
                    <a:pt x="25" y="2418"/>
                    <a:pt x="60" y="2823"/>
                  </a:cubicBezTo>
                  <a:cubicBezTo>
                    <a:pt x="120" y="3728"/>
                    <a:pt x="180" y="4644"/>
                    <a:pt x="251" y="5549"/>
                  </a:cubicBezTo>
                  <a:cubicBezTo>
                    <a:pt x="489" y="8276"/>
                    <a:pt x="739" y="10990"/>
                    <a:pt x="965" y="13729"/>
                  </a:cubicBezTo>
                  <a:cubicBezTo>
                    <a:pt x="1061" y="14812"/>
                    <a:pt x="1096" y="15872"/>
                    <a:pt x="1192" y="16955"/>
                  </a:cubicBezTo>
                  <a:cubicBezTo>
                    <a:pt x="1251" y="17563"/>
                    <a:pt x="1275" y="17574"/>
                    <a:pt x="1906" y="17646"/>
                  </a:cubicBezTo>
                  <a:cubicBezTo>
                    <a:pt x="3823" y="17884"/>
                    <a:pt x="5764" y="18110"/>
                    <a:pt x="7680" y="18348"/>
                  </a:cubicBezTo>
                  <a:cubicBezTo>
                    <a:pt x="8931" y="18503"/>
                    <a:pt x="10169" y="18634"/>
                    <a:pt x="11419" y="18765"/>
                  </a:cubicBezTo>
                  <a:cubicBezTo>
                    <a:pt x="11490" y="18777"/>
                    <a:pt x="11574" y="18801"/>
                    <a:pt x="11657" y="18777"/>
                  </a:cubicBezTo>
                  <a:cubicBezTo>
                    <a:pt x="11979" y="18765"/>
                    <a:pt x="12086" y="18682"/>
                    <a:pt x="12074" y="18348"/>
                  </a:cubicBezTo>
                  <a:close/>
                  <a:moveTo>
                    <a:pt x="5490" y="12979"/>
                  </a:moveTo>
                  <a:cubicBezTo>
                    <a:pt x="4740" y="13741"/>
                    <a:pt x="4382" y="14717"/>
                    <a:pt x="3870" y="15646"/>
                  </a:cubicBezTo>
                  <a:cubicBezTo>
                    <a:pt x="3787" y="15800"/>
                    <a:pt x="3680" y="15967"/>
                    <a:pt x="3525" y="16122"/>
                  </a:cubicBezTo>
                  <a:cubicBezTo>
                    <a:pt x="3156" y="15372"/>
                    <a:pt x="3013" y="14586"/>
                    <a:pt x="2799" y="13824"/>
                  </a:cubicBezTo>
                  <a:cubicBezTo>
                    <a:pt x="2787" y="13764"/>
                    <a:pt x="2882" y="13693"/>
                    <a:pt x="2989" y="13526"/>
                  </a:cubicBezTo>
                  <a:cubicBezTo>
                    <a:pt x="3180" y="14181"/>
                    <a:pt x="3347" y="14753"/>
                    <a:pt x="3513" y="15312"/>
                  </a:cubicBezTo>
                  <a:cubicBezTo>
                    <a:pt x="3573" y="15312"/>
                    <a:pt x="3632" y="15324"/>
                    <a:pt x="3680" y="15324"/>
                  </a:cubicBezTo>
                  <a:cubicBezTo>
                    <a:pt x="3978" y="14836"/>
                    <a:pt x="4251" y="14336"/>
                    <a:pt x="4573" y="13836"/>
                  </a:cubicBezTo>
                  <a:cubicBezTo>
                    <a:pt x="4871" y="13360"/>
                    <a:pt x="5204" y="12919"/>
                    <a:pt x="5549" y="12443"/>
                  </a:cubicBezTo>
                  <a:cubicBezTo>
                    <a:pt x="5716" y="12693"/>
                    <a:pt x="5609" y="12836"/>
                    <a:pt x="5490" y="1297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2" name="Google Shape;362;p44"/>
            <p:cNvSpPr/>
            <p:nvPr/>
          </p:nvSpPr>
          <p:spPr>
            <a:xfrm>
              <a:off x="5444425" y="2740950"/>
              <a:ext cx="82475" cy="103000"/>
            </a:xfrm>
            <a:custGeom>
              <a:avLst/>
              <a:gdLst/>
              <a:ahLst/>
              <a:cxnLst/>
              <a:rect l="l" t="t" r="r" b="b"/>
              <a:pathLst>
                <a:path w="3299" h="4120" extrusionOk="0">
                  <a:moveTo>
                    <a:pt x="3072" y="203"/>
                  </a:moveTo>
                  <a:lnTo>
                    <a:pt x="2953" y="0"/>
                  </a:lnTo>
                  <a:lnTo>
                    <a:pt x="2822" y="191"/>
                  </a:lnTo>
                  <a:cubicBezTo>
                    <a:pt x="2715" y="345"/>
                    <a:pt x="2608" y="488"/>
                    <a:pt x="2501" y="619"/>
                  </a:cubicBezTo>
                  <a:cubicBezTo>
                    <a:pt x="2262" y="953"/>
                    <a:pt x="2048" y="1262"/>
                    <a:pt x="1834" y="1596"/>
                  </a:cubicBezTo>
                  <a:cubicBezTo>
                    <a:pt x="1608" y="1929"/>
                    <a:pt x="1405" y="2286"/>
                    <a:pt x="1215" y="2631"/>
                  </a:cubicBezTo>
                  <a:cubicBezTo>
                    <a:pt x="1131" y="2751"/>
                    <a:pt x="1072" y="2870"/>
                    <a:pt x="1000" y="2977"/>
                  </a:cubicBezTo>
                  <a:cubicBezTo>
                    <a:pt x="857" y="2453"/>
                    <a:pt x="441" y="1012"/>
                    <a:pt x="441" y="1012"/>
                  </a:cubicBezTo>
                  <a:lnTo>
                    <a:pt x="238" y="1262"/>
                  </a:lnTo>
                  <a:cubicBezTo>
                    <a:pt x="215" y="1322"/>
                    <a:pt x="167" y="1369"/>
                    <a:pt x="143" y="1393"/>
                  </a:cubicBezTo>
                  <a:cubicBezTo>
                    <a:pt x="60" y="1488"/>
                    <a:pt x="0" y="1560"/>
                    <a:pt x="36" y="1679"/>
                  </a:cubicBezTo>
                  <a:cubicBezTo>
                    <a:pt x="60" y="1810"/>
                    <a:pt x="107" y="1941"/>
                    <a:pt x="143" y="2084"/>
                  </a:cubicBezTo>
                  <a:cubicBezTo>
                    <a:pt x="286" y="2727"/>
                    <a:pt x="453" y="3382"/>
                    <a:pt x="774" y="4001"/>
                  </a:cubicBezTo>
                  <a:cubicBezTo>
                    <a:pt x="774" y="4001"/>
                    <a:pt x="834" y="4096"/>
                    <a:pt x="893" y="4108"/>
                  </a:cubicBezTo>
                  <a:cubicBezTo>
                    <a:pt x="953" y="4120"/>
                    <a:pt x="1012" y="4048"/>
                    <a:pt x="1012" y="4048"/>
                  </a:cubicBezTo>
                  <a:cubicBezTo>
                    <a:pt x="1191" y="3870"/>
                    <a:pt x="1298" y="3691"/>
                    <a:pt x="1393" y="3536"/>
                  </a:cubicBezTo>
                  <a:cubicBezTo>
                    <a:pt x="1512" y="3322"/>
                    <a:pt x="1619" y="3084"/>
                    <a:pt x="1750" y="2858"/>
                  </a:cubicBezTo>
                  <a:cubicBezTo>
                    <a:pt x="2108" y="2143"/>
                    <a:pt x="2429" y="1477"/>
                    <a:pt x="2977" y="917"/>
                  </a:cubicBezTo>
                  <a:cubicBezTo>
                    <a:pt x="3036" y="846"/>
                    <a:pt x="3298" y="607"/>
                    <a:pt x="3072" y="203"/>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363" name="Google Shape;363;p44"/>
          <p:cNvGrpSpPr/>
          <p:nvPr/>
        </p:nvGrpSpPr>
        <p:grpSpPr>
          <a:xfrm>
            <a:off x="11873603" y="5989293"/>
            <a:ext cx="3111724" cy="2297550"/>
            <a:chOff x="1168000" y="1750950"/>
            <a:chExt cx="405425" cy="344700"/>
          </a:xfrm>
        </p:grpSpPr>
        <p:sp>
          <p:nvSpPr>
            <p:cNvPr id="364" name="Google Shape;364;p44"/>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5" name="Google Shape;365;p44"/>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6" name="Google Shape;366;p44"/>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7" name="Google Shape;367;p44"/>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8" name="Google Shape;368;p44"/>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9" name="Google Shape;369;p44"/>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70" name="Google Shape;370;p44"/>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5"/>
          <p:cNvPicPr preferRelativeResize="0"/>
          <p:nvPr/>
        </p:nvPicPr>
        <p:blipFill rotWithShape="1">
          <a:blip r:embed="rId3">
            <a:alphaModFix amt="80000"/>
          </a:blip>
          <a:srcRect t="7812" b="7813"/>
          <a:stretch/>
        </p:blipFill>
        <p:spPr>
          <a:xfrm>
            <a:off x="1" y="-1"/>
            <a:ext cx="18287999" cy="10287001"/>
          </a:xfrm>
          <a:prstGeom prst="rect">
            <a:avLst/>
          </a:prstGeom>
          <a:noFill/>
          <a:ln>
            <a:noFill/>
          </a:ln>
        </p:spPr>
      </p:pic>
      <p:sp>
        <p:nvSpPr>
          <p:cNvPr id="376" name="Google Shape;376;p45"/>
          <p:cNvSpPr/>
          <p:nvPr/>
        </p:nvSpPr>
        <p:spPr>
          <a:xfrm rot="-5400000">
            <a:off x="3281174" y="-3203865"/>
            <a:ext cx="1652715" cy="8215064"/>
          </a:xfrm>
          <a:custGeom>
            <a:avLst/>
            <a:gdLst/>
            <a:ahLst/>
            <a:cxnLst/>
            <a:rect l="l" t="t" r="r" b="b"/>
            <a:pathLst>
              <a:path w="4096608" h="26349150" extrusionOk="0">
                <a:moveTo>
                  <a:pt x="3157708" y="26337963"/>
                </a:moveTo>
                <a:cubicBezTo>
                  <a:pt x="3157708" y="26337963"/>
                  <a:pt x="2737955" y="26349150"/>
                  <a:pt x="2275370" y="26346530"/>
                </a:cubicBezTo>
                <a:cubicBezTo>
                  <a:pt x="1760835" y="26344366"/>
                  <a:pt x="1057073" y="26336543"/>
                  <a:pt x="1057073" y="26336543"/>
                </a:cubicBezTo>
                <a:cubicBezTo>
                  <a:pt x="812931" y="26327710"/>
                  <a:pt x="565145" y="26310728"/>
                  <a:pt x="398404" y="26252548"/>
                </a:cubicBezTo>
                <a:cubicBezTo>
                  <a:pt x="120505" y="26155587"/>
                  <a:pt x="0" y="25978060"/>
                  <a:pt x="0" y="7769497"/>
                </a:cubicBezTo>
                <a:lnTo>
                  <a:pt x="0" y="7769289"/>
                </a:lnTo>
                <a:cubicBezTo>
                  <a:pt x="8536" y="440430"/>
                  <a:pt x="34263" y="311302"/>
                  <a:pt x="140291" y="225758"/>
                </a:cubicBezTo>
                <a:cubicBezTo>
                  <a:pt x="342602" y="62530"/>
                  <a:pt x="736658" y="7673"/>
                  <a:pt x="1155311" y="7673"/>
                </a:cubicBezTo>
                <a:cubicBezTo>
                  <a:pt x="1155311" y="7673"/>
                  <a:pt x="1551711" y="15681"/>
                  <a:pt x="2094655" y="7673"/>
                </a:cubicBezTo>
                <a:cubicBezTo>
                  <a:pt x="2519029" y="0"/>
                  <a:pt x="2982956" y="7673"/>
                  <a:pt x="2982956" y="7673"/>
                </a:cubicBezTo>
                <a:cubicBezTo>
                  <a:pt x="3351264" y="15152"/>
                  <a:pt x="3714576" y="84484"/>
                  <a:pt x="3912317" y="207066"/>
                </a:cubicBezTo>
                <a:cubicBezTo>
                  <a:pt x="4063333" y="300683"/>
                  <a:pt x="4096608" y="425358"/>
                  <a:pt x="4087467" y="7769498"/>
                </a:cubicBezTo>
                <a:lnTo>
                  <a:pt x="4087467" y="7769707"/>
                </a:lnTo>
                <a:cubicBezTo>
                  <a:pt x="4087468" y="26096024"/>
                  <a:pt x="3804471" y="26310123"/>
                  <a:pt x="3157708" y="26337963"/>
                </a:cubicBezTo>
                <a:close/>
              </a:path>
            </a:pathLst>
          </a:custGeom>
          <a:solidFill>
            <a:srgbClr val="E96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txBox="1"/>
          <p:nvPr/>
        </p:nvSpPr>
        <p:spPr>
          <a:xfrm>
            <a:off x="1699240" y="241947"/>
            <a:ext cx="6278336" cy="138807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000" b="0" i="0" u="none" strike="noStrike" cap="none">
                <a:solidFill>
                  <a:schemeClr val="lt1"/>
                </a:solidFill>
                <a:latin typeface="Finger Paint"/>
                <a:ea typeface="Finger Paint"/>
                <a:cs typeface="Finger Paint"/>
                <a:sym typeface="Finger Paint"/>
              </a:rPr>
              <a:t>GRAMMAR</a:t>
            </a:r>
            <a:endParaRPr/>
          </a:p>
        </p:txBody>
      </p:sp>
      <p:sp>
        <p:nvSpPr>
          <p:cNvPr id="378" name="Google Shape;378;p45"/>
          <p:cNvSpPr txBox="1"/>
          <p:nvPr/>
        </p:nvSpPr>
        <p:spPr>
          <a:xfrm>
            <a:off x="1828800" y="2071231"/>
            <a:ext cx="13895614" cy="71846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Part 1:</a:t>
            </a:r>
            <a:endParaRPr sz="4000" b="0" i="0" u="none" strike="noStrike" cap="none">
              <a:solidFill>
                <a:srgbClr val="000000"/>
              </a:solidFill>
              <a:latin typeface="Calibri"/>
              <a:ea typeface="Calibri"/>
              <a:cs typeface="Calibri"/>
              <a:sym typeface="Calibri"/>
            </a:endParaRPr>
          </a:p>
        </p:txBody>
      </p:sp>
      <p:sp>
        <p:nvSpPr>
          <p:cNvPr id="379" name="Google Shape;379;p45"/>
          <p:cNvSpPr txBox="1"/>
          <p:nvPr/>
        </p:nvSpPr>
        <p:spPr>
          <a:xfrm>
            <a:off x="2219778" y="3139537"/>
            <a:ext cx="11990571"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Although/ Though/ Even though + clause 1 +, clause 2</a:t>
            </a:r>
            <a:endParaRPr/>
          </a:p>
          <a:p>
            <a:pPr marL="0" marR="0" lvl="0" indent="0" algn="l" rtl="0">
              <a:lnSpc>
                <a:spcPct val="100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EX: </a:t>
            </a:r>
            <a:r>
              <a:rPr lang="en-US" sz="4000" b="0" i="0" u="none" strike="noStrike" cap="none">
                <a:solidFill>
                  <a:srgbClr val="000000"/>
                </a:solidFill>
                <a:latin typeface="Times New Roman"/>
                <a:ea typeface="Times New Roman"/>
                <a:cs typeface="Times New Roman"/>
                <a:sym typeface="Times New Roman"/>
              </a:rPr>
              <a:t>Though she had a headache, she went to work.</a:t>
            </a:r>
            <a:endParaRPr/>
          </a:p>
        </p:txBody>
      </p:sp>
      <p:grpSp>
        <p:nvGrpSpPr>
          <p:cNvPr id="380" name="Google Shape;380;p45"/>
          <p:cNvGrpSpPr/>
          <p:nvPr/>
        </p:nvGrpSpPr>
        <p:grpSpPr>
          <a:xfrm>
            <a:off x="401745" y="291516"/>
            <a:ext cx="1323683" cy="1288934"/>
            <a:chOff x="5363150" y="2409925"/>
            <a:chExt cx="444125" cy="512025"/>
          </a:xfrm>
        </p:grpSpPr>
        <p:sp>
          <p:nvSpPr>
            <p:cNvPr id="381" name="Google Shape;381;p45"/>
            <p:cNvSpPr/>
            <p:nvPr/>
          </p:nvSpPr>
          <p:spPr>
            <a:xfrm>
              <a:off x="5363150" y="2409925"/>
              <a:ext cx="444125" cy="512025"/>
            </a:xfrm>
            <a:custGeom>
              <a:avLst/>
              <a:gdLst/>
              <a:ahLst/>
              <a:cxnLst/>
              <a:rect l="l" t="t" r="r" b="b"/>
              <a:pathLst>
                <a:path w="17765" h="20481" extrusionOk="0">
                  <a:moveTo>
                    <a:pt x="16483" y="917"/>
                  </a:moveTo>
                  <a:cubicBezTo>
                    <a:pt x="16652" y="917"/>
                    <a:pt x="16765" y="1022"/>
                    <a:pt x="16812" y="1097"/>
                  </a:cubicBezTo>
                  <a:cubicBezTo>
                    <a:pt x="16932" y="1264"/>
                    <a:pt x="16932" y="1418"/>
                    <a:pt x="16801" y="1597"/>
                  </a:cubicBezTo>
                  <a:cubicBezTo>
                    <a:pt x="16681" y="1764"/>
                    <a:pt x="16562" y="1883"/>
                    <a:pt x="16443" y="1978"/>
                  </a:cubicBezTo>
                  <a:cubicBezTo>
                    <a:pt x="15515" y="2668"/>
                    <a:pt x="14538" y="3419"/>
                    <a:pt x="13550" y="4133"/>
                  </a:cubicBezTo>
                  <a:cubicBezTo>
                    <a:pt x="13110" y="4454"/>
                    <a:pt x="12657" y="4776"/>
                    <a:pt x="12229" y="5085"/>
                  </a:cubicBezTo>
                  <a:cubicBezTo>
                    <a:pt x="11633" y="5502"/>
                    <a:pt x="11026" y="5943"/>
                    <a:pt x="10431" y="6395"/>
                  </a:cubicBezTo>
                  <a:cubicBezTo>
                    <a:pt x="9788" y="6824"/>
                    <a:pt x="9181" y="7300"/>
                    <a:pt x="8597" y="7776"/>
                  </a:cubicBezTo>
                  <a:cubicBezTo>
                    <a:pt x="8252" y="8050"/>
                    <a:pt x="7895" y="8324"/>
                    <a:pt x="7561" y="8598"/>
                  </a:cubicBezTo>
                  <a:cubicBezTo>
                    <a:pt x="7502" y="8645"/>
                    <a:pt x="7442" y="8669"/>
                    <a:pt x="7359" y="8717"/>
                  </a:cubicBezTo>
                  <a:lnTo>
                    <a:pt x="6859" y="7657"/>
                  </a:lnTo>
                  <a:cubicBezTo>
                    <a:pt x="6918" y="7610"/>
                    <a:pt x="6978" y="7550"/>
                    <a:pt x="7049" y="7514"/>
                  </a:cubicBezTo>
                  <a:cubicBezTo>
                    <a:pt x="7287" y="7312"/>
                    <a:pt x="7537" y="7121"/>
                    <a:pt x="7799" y="6943"/>
                  </a:cubicBezTo>
                  <a:cubicBezTo>
                    <a:pt x="8288" y="6586"/>
                    <a:pt x="8788" y="6240"/>
                    <a:pt x="9288" y="5895"/>
                  </a:cubicBezTo>
                  <a:cubicBezTo>
                    <a:pt x="9943" y="5443"/>
                    <a:pt x="10609" y="4978"/>
                    <a:pt x="11276" y="4502"/>
                  </a:cubicBezTo>
                  <a:cubicBezTo>
                    <a:pt x="12145" y="3895"/>
                    <a:pt x="13002" y="3252"/>
                    <a:pt x="13836" y="2645"/>
                  </a:cubicBezTo>
                  <a:cubicBezTo>
                    <a:pt x="14479" y="2168"/>
                    <a:pt x="15134" y="1692"/>
                    <a:pt x="15789" y="1228"/>
                  </a:cubicBezTo>
                  <a:cubicBezTo>
                    <a:pt x="15967" y="1109"/>
                    <a:pt x="16146" y="1002"/>
                    <a:pt x="16336" y="942"/>
                  </a:cubicBezTo>
                  <a:cubicBezTo>
                    <a:pt x="16389" y="924"/>
                    <a:pt x="16438" y="917"/>
                    <a:pt x="16483" y="917"/>
                  </a:cubicBezTo>
                  <a:close/>
                  <a:moveTo>
                    <a:pt x="6107" y="8296"/>
                  </a:moveTo>
                  <a:cubicBezTo>
                    <a:pt x="6116" y="8296"/>
                    <a:pt x="6125" y="8297"/>
                    <a:pt x="6133" y="8300"/>
                  </a:cubicBezTo>
                  <a:cubicBezTo>
                    <a:pt x="6192" y="8300"/>
                    <a:pt x="6264" y="8372"/>
                    <a:pt x="6335" y="8491"/>
                  </a:cubicBezTo>
                  <a:cubicBezTo>
                    <a:pt x="6430" y="8622"/>
                    <a:pt x="6502" y="8788"/>
                    <a:pt x="6573" y="8979"/>
                  </a:cubicBezTo>
                  <a:cubicBezTo>
                    <a:pt x="6645" y="9181"/>
                    <a:pt x="6645" y="9181"/>
                    <a:pt x="6454" y="9265"/>
                  </a:cubicBezTo>
                  <a:cubicBezTo>
                    <a:pt x="6430" y="9276"/>
                    <a:pt x="6394" y="9300"/>
                    <a:pt x="6371" y="9300"/>
                  </a:cubicBezTo>
                  <a:cubicBezTo>
                    <a:pt x="6168" y="9003"/>
                    <a:pt x="6013" y="8741"/>
                    <a:pt x="5847" y="8491"/>
                  </a:cubicBezTo>
                  <a:cubicBezTo>
                    <a:pt x="5859" y="8479"/>
                    <a:pt x="5859" y="8467"/>
                    <a:pt x="5871" y="8443"/>
                  </a:cubicBezTo>
                  <a:cubicBezTo>
                    <a:pt x="5964" y="8360"/>
                    <a:pt x="6048" y="8296"/>
                    <a:pt x="6107" y="8296"/>
                  </a:cubicBezTo>
                  <a:close/>
                  <a:moveTo>
                    <a:pt x="5430" y="9336"/>
                  </a:moveTo>
                  <a:cubicBezTo>
                    <a:pt x="5490" y="9419"/>
                    <a:pt x="5502" y="9455"/>
                    <a:pt x="5502" y="9538"/>
                  </a:cubicBezTo>
                  <a:cubicBezTo>
                    <a:pt x="5418" y="9574"/>
                    <a:pt x="5359" y="9610"/>
                    <a:pt x="5299" y="9610"/>
                  </a:cubicBezTo>
                  <a:lnTo>
                    <a:pt x="5430" y="9336"/>
                  </a:lnTo>
                  <a:close/>
                  <a:moveTo>
                    <a:pt x="1108" y="1299"/>
                  </a:moveTo>
                  <a:cubicBezTo>
                    <a:pt x="1287" y="1299"/>
                    <a:pt x="1453" y="1323"/>
                    <a:pt x="1632" y="1347"/>
                  </a:cubicBezTo>
                  <a:cubicBezTo>
                    <a:pt x="2477" y="1466"/>
                    <a:pt x="3335" y="1573"/>
                    <a:pt x="4180" y="1692"/>
                  </a:cubicBezTo>
                  <a:lnTo>
                    <a:pt x="5418" y="1859"/>
                  </a:lnTo>
                  <a:cubicBezTo>
                    <a:pt x="5573" y="1871"/>
                    <a:pt x="5728" y="1895"/>
                    <a:pt x="5894" y="1918"/>
                  </a:cubicBezTo>
                  <a:cubicBezTo>
                    <a:pt x="6204" y="1942"/>
                    <a:pt x="6549" y="1990"/>
                    <a:pt x="6859" y="2049"/>
                  </a:cubicBezTo>
                  <a:cubicBezTo>
                    <a:pt x="7680" y="2228"/>
                    <a:pt x="8490" y="2407"/>
                    <a:pt x="9300" y="2597"/>
                  </a:cubicBezTo>
                  <a:cubicBezTo>
                    <a:pt x="9657" y="2692"/>
                    <a:pt x="10014" y="2764"/>
                    <a:pt x="10383" y="2847"/>
                  </a:cubicBezTo>
                  <a:cubicBezTo>
                    <a:pt x="10419" y="2847"/>
                    <a:pt x="10443" y="2871"/>
                    <a:pt x="10478" y="2871"/>
                  </a:cubicBezTo>
                  <a:cubicBezTo>
                    <a:pt x="10693" y="2907"/>
                    <a:pt x="10693" y="2930"/>
                    <a:pt x="10693" y="2966"/>
                  </a:cubicBezTo>
                  <a:cubicBezTo>
                    <a:pt x="10716" y="3192"/>
                    <a:pt x="10716" y="3419"/>
                    <a:pt x="10693" y="3645"/>
                  </a:cubicBezTo>
                  <a:cubicBezTo>
                    <a:pt x="10693" y="3704"/>
                    <a:pt x="10693" y="3776"/>
                    <a:pt x="10681" y="3835"/>
                  </a:cubicBezTo>
                  <a:cubicBezTo>
                    <a:pt x="10621" y="3883"/>
                    <a:pt x="10562" y="3919"/>
                    <a:pt x="10502" y="3978"/>
                  </a:cubicBezTo>
                  <a:cubicBezTo>
                    <a:pt x="10301" y="4151"/>
                    <a:pt x="10277" y="4215"/>
                    <a:pt x="10114" y="4215"/>
                  </a:cubicBezTo>
                  <a:cubicBezTo>
                    <a:pt x="10075" y="4215"/>
                    <a:pt x="10027" y="4211"/>
                    <a:pt x="9966" y="4204"/>
                  </a:cubicBezTo>
                  <a:cubicBezTo>
                    <a:pt x="9407" y="4133"/>
                    <a:pt x="8728" y="4014"/>
                    <a:pt x="8180" y="3966"/>
                  </a:cubicBezTo>
                  <a:cubicBezTo>
                    <a:pt x="7859" y="3942"/>
                    <a:pt x="7478" y="3919"/>
                    <a:pt x="7156" y="3895"/>
                  </a:cubicBezTo>
                  <a:lnTo>
                    <a:pt x="5680" y="3764"/>
                  </a:lnTo>
                  <a:cubicBezTo>
                    <a:pt x="5216" y="3716"/>
                    <a:pt x="4716" y="3800"/>
                    <a:pt x="4287" y="3609"/>
                  </a:cubicBezTo>
                  <a:cubicBezTo>
                    <a:pt x="3727" y="3371"/>
                    <a:pt x="2870" y="3478"/>
                    <a:pt x="2239" y="3419"/>
                  </a:cubicBezTo>
                  <a:cubicBezTo>
                    <a:pt x="2229" y="3418"/>
                    <a:pt x="2218" y="3417"/>
                    <a:pt x="2208" y="3417"/>
                  </a:cubicBezTo>
                  <a:cubicBezTo>
                    <a:pt x="2103" y="3417"/>
                    <a:pt x="2020" y="3468"/>
                    <a:pt x="1965" y="3490"/>
                  </a:cubicBezTo>
                  <a:cubicBezTo>
                    <a:pt x="1942" y="3502"/>
                    <a:pt x="1918" y="3502"/>
                    <a:pt x="1894" y="3526"/>
                  </a:cubicBezTo>
                  <a:lnTo>
                    <a:pt x="1703" y="3597"/>
                  </a:lnTo>
                  <a:lnTo>
                    <a:pt x="1763" y="3788"/>
                  </a:lnTo>
                  <a:cubicBezTo>
                    <a:pt x="1882" y="4181"/>
                    <a:pt x="2096" y="4335"/>
                    <a:pt x="2287" y="4359"/>
                  </a:cubicBezTo>
                  <a:lnTo>
                    <a:pt x="2323" y="4359"/>
                  </a:lnTo>
                  <a:cubicBezTo>
                    <a:pt x="3632" y="4454"/>
                    <a:pt x="4775" y="4562"/>
                    <a:pt x="5811" y="4669"/>
                  </a:cubicBezTo>
                  <a:cubicBezTo>
                    <a:pt x="6490" y="4740"/>
                    <a:pt x="7168" y="4812"/>
                    <a:pt x="7823" y="4907"/>
                  </a:cubicBezTo>
                  <a:lnTo>
                    <a:pt x="8430" y="4978"/>
                  </a:lnTo>
                  <a:cubicBezTo>
                    <a:pt x="8482" y="4987"/>
                    <a:pt x="8530" y="4990"/>
                    <a:pt x="8576" y="4990"/>
                  </a:cubicBezTo>
                  <a:cubicBezTo>
                    <a:pt x="8686" y="4990"/>
                    <a:pt x="8784" y="4972"/>
                    <a:pt x="8901" y="4972"/>
                  </a:cubicBezTo>
                  <a:cubicBezTo>
                    <a:pt x="8937" y="4972"/>
                    <a:pt x="8974" y="4974"/>
                    <a:pt x="9014" y="4978"/>
                  </a:cubicBezTo>
                  <a:cubicBezTo>
                    <a:pt x="9002" y="4990"/>
                    <a:pt x="8835" y="5133"/>
                    <a:pt x="8823" y="5133"/>
                  </a:cubicBezTo>
                  <a:cubicBezTo>
                    <a:pt x="8657" y="5228"/>
                    <a:pt x="8597" y="5288"/>
                    <a:pt x="8430" y="5395"/>
                  </a:cubicBezTo>
                  <a:cubicBezTo>
                    <a:pt x="8180" y="5562"/>
                    <a:pt x="7859" y="5728"/>
                    <a:pt x="7597" y="5907"/>
                  </a:cubicBezTo>
                  <a:cubicBezTo>
                    <a:pt x="7324" y="6103"/>
                    <a:pt x="7198" y="6207"/>
                    <a:pt x="6991" y="6207"/>
                  </a:cubicBezTo>
                  <a:cubicBezTo>
                    <a:pt x="6909" y="6207"/>
                    <a:pt x="6814" y="6191"/>
                    <a:pt x="6692" y="6157"/>
                  </a:cubicBezTo>
                  <a:cubicBezTo>
                    <a:pt x="6656" y="6142"/>
                    <a:pt x="6619" y="6137"/>
                    <a:pt x="6581" y="6137"/>
                  </a:cubicBezTo>
                  <a:cubicBezTo>
                    <a:pt x="6532" y="6137"/>
                    <a:pt x="6483" y="6145"/>
                    <a:pt x="6442" y="6145"/>
                  </a:cubicBezTo>
                  <a:lnTo>
                    <a:pt x="6347" y="6145"/>
                  </a:lnTo>
                  <a:cubicBezTo>
                    <a:pt x="6204" y="6121"/>
                    <a:pt x="6049" y="6121"/>
                    <a:pt x="5894" y="6109"/>
                  </a:cubicBezTo>
                  <a:cubicBezTo>
                    <a:pt x="5478" y="6086"/>
                    <a:pt x="5025" y="6062"/>
                    <a:pt x="4609" y="6026"/>
                  </a:cubicBezTo>
                  <a:cubicBezTo>
                    <a:pt x="4085" y="5967"/>
                    <a:pt x="3549" y="5883"/>
                    <a:pt x="3049" y="5812"/>
                  </a:cubicBezTo>
                  <a:cubicBezTo>
                    <a:pt x="2894" y="5788"/>
                    <a:pt x="2739" y="5764"/>
                    <a:pt x="2584" y="5740"/>
                  </a:cubicBezTo>
                  <a:cubicBezTo>
                    <a:pt x="2563" y="5737"/>
                    <a:pt x="2542" y="5735"/>
                    <a:pt x="2521" y="5735"/>
                  </a:cubicBezTo>
                  <a:cubicBezTo>
                    <a:pt x="2250" y="5735"/>
                    <a:pt x="2019" y="6010"/>
                    <a:pt x="1942" y="6264"/>
                  </a:cubicBezTo>
                  <a:lnTo>
                    <a:pt x="1930" y="6336"/>
                  </a:lnTo>
                  <a:lnTo>
                    <a:pt x="1965" y="6407"/>
                  </a:lnTo>
                  <a:cubicBezTo>
                    <a:pt x="2093" y="6757"/>
                    <a:pt x="2381" y="6776"/>
                    <a:pt x="2560" y="6776"/>
                  </a:cubicBezTo>
                  <a:cubicBezTo>
                    <a:pt x="2582" y="6776"/>
                    <a:pt x="2602" y="6776"/>
                    <a:pt x="2620" y="6776"/>
                  </a:cubicBezTo>
                  <a:cubicBezTo>
                    <a:pt x="2689" y="6773"/>
                    <a:pt x="2759" y="6772"/>
                    <a:pt x="2830" y="6772"/>
                  </a:cubicBezTo>
                  <a:cubicBezTo>
                    <a:pt x="3044" y="6772"/>
                    <a:pt x="3272" y="6785"/>
                    <a:pt x="3513" y="6812"/>
                  </a:cubicBezTo>
                  <a:cubicBezTo>
                    <a:pt x="4311" y="6895"/>
                    <a:pt x="5121" y="6990"/>
                    <a:pt x="5906" y="7074"/>
                  </a:cubicBezTo>
                  <a:lnTo>
                    <a:pt x="5871" y="7121"/>
                  </a:lnTo>
                  <a:cubicBezTo>
                    <a:pt x="5799" y="7193"/>
                    <a:pt x="5740" y="7252"/>
                    <a:pt x="5668" y="7288"/>
                  </a:cubicBezTo>
                  <a:cubicBezTo>
                    <a:pt x="4906" y="7693"/>
                    <a:pt x="4775" y="8324"/>
                    <a:pt x="4478" y="8979"/>
                  </a:cubicBezTo>
                  <a:cubicBezTo>
                    <a:pt x="4370" y="9217"/>
                    <a:pt x="4204" y="9515"/>
                    <a:pt x="4073" y="9729"/>
                  </a:cubicBezTo>
                  <a:cubicBezTo>
                    <a:pt x="4001" y="9860"/>
                    <a:pt x="4001" y="10217"/>
                    <a:pt x="4061" y="10348"/>
                  </a:cubicBezTo>
                  <a:cubicBezTo>
                    <a:pt x="4082" y="10399"/>
                    <a:pt x="4141" y="10413"/>
                    <a:pt x="4215" y="10413"/>
                  </a:cubicBezTo>
                  <a:cubicBezTo>
                    <a:pt x="4318" y="10413"/>
                    <a:pt x="4450" y="10385"/>
                    <a:pt x="4555" y="10385"/>
                  </a:cubicBezTo>
                  <a:cubicBezTo>
                    <a:pt x="4588" y="10385"/>
                    <a:pt x="4618" y="10388"/>
                    <a:pt x="4644" y="10396"/>
                  </a:cubicBezTo>
                  <a:lnTo>
                    <a:pt x="4680" y="10467"/>
                  </a:lnTo>
                  <a:cubicBezTo>
                    <a:pt x="4838" y="10500"/>
                    <a:pt x="5020" y="10540"/>
                    <a:pt x="5197" y="10540"/>
                  </a:cubicBezTo>
                  <a:cubicBezTo>
                    <a:pt x="5272" y="10540"/>
                    <a:pt x="5347" y="10533"/>
                    <a:pt x="5418" y="10515"/>
                  </a:cubicBezTo>
                  <a:cubicBezTo>
                    <a:pt x="5775" y="10443"/>
                    <a:pt x="6252" y="10503"/>
                    <a:pt x="6585" y="10396"/>
                  </a:cubicBezTo>
                  <a:cubicBezTo>
                    <a:pt x="6752" y="10348"/>
                    <a:pt x="6883" y="10277"/>
                    <a:pt x="7049" y="10217"/>
                  </a:cubicBezTo>
                  <a:cubicBezTo>
                    <a:pt x="7121" y="10205"/>
                    <a:pt x="7121" y="9955"/>
                    <a:pt x="7216" y="9955"/>
                  </a:cubicBezTo>
                  <a:cubicBezTo>
                    <a:pt x="7835" y="9967"/>
                    <a:pt x="8466" y="9979"/>
                    <a:pt x="9085" y="9979"/>
                  </a:cubicBezTo>
                  <a:cubicBezTo>
                    <a:pt x="9538" y="9991"/>
                    <a:pt x="9978" y="9991"/>
                    <a:pt x="10431" y="10015"/>
                  </a:cubicBezTo>
                  <a:cubicBezTo>
                    <a:pt x="10502" y="10015"/>
                    <a:pt x="10562" y="9991"/>
                    <a:pt x="10609" y="9979"/>
                  </a:cubicBezTo>
                  <a:cubicBezTo>
                    <a:pt x="10621" y="9979"/>
                    <a:pt x="10633" y="9967"/>
                    <a:pt x="10669" y="9967"/>
                  </a:cubicBezTo>
                  <a:lnTo>
                    <a:pt x="10836" y="9931"/>
                  </a:lnTo>
                  <a:lnTo>
                    <a:pt x="10847" y="9777"/>
                  </a:lnTo>
                  <a:cubicBezTo>
                    <a:pt x="10871" y="9610"/>
                    <a:pt x="10836" y="9431"/>
                    <a:pt x="10740" y="9324"/>
                  </a:cubicBezTo>
                  <a:cubicBezTo>
                    <a:pt x="10657" y="9217"/>
                    <a:pt x="10514" y="9181"/>
                    <a:pt x="10335" y="9181"/>
                  </a:cubicBezTo>
                  <a:lnTo>
                    <a:pt x="8311" y="9181"/>
                  </a:lnTo>
                  <a:cubicBezTo>
                    <a:pt x="8216" y="9181"/>
                    <a:pt x="8296" y="9196"/>
                    <a:pt x="8271" y="9196"/>
                  </a:cubicBezTo>
                  <a:cubicBezTo>
                    <a:pt x="8265" y="9196"/>
                    <a:pt x="8252" y="9195"/>
                    <a:pt x="8228" y="9193"/>
                  </a:cubicBezTo>
                  <a:cubicBezTo>
                    <a:pt x="8931" y="8586"/>
                    <a:pt x="9490" y="8288"/>
                    <a:pt x="10181" y="7764"/>
                  </a:cubicBezTo>
                  <a:cubicBezTo>
                    <a:pt x="10514" y="7514"/>
                    <a:pt x="10871" y="7240"/>
                    <a:pt x="11217" y="6955"/>
                  </a:cubicBezTo>
                  <a:lnTo>
                    <a:pt x="11217" y="6955"/>
                  </a:lnTo>
                  <a:cubicBezTo>
                    <a:pt x="11264" y="7395"/>
                    <a:pt x="11193" y="7598"/>
                    <a:pt x="11228" y="8050"/>
                  </a:cubicBezTo>
                  <a:cubicBezTo>
                    <a:pt x="11288" y="8669"/>
                    <a:pt x="11336" y="9300"/>
                    <a:pt x="11395" y="9919"/>
                  </a:cubicBezTo>
                  <a:cubicBezTo>
                    <a:pt x="11431" y="10217"/>
                    <a:pt x="11455" y="10515"/>
                    <a:pt x="11514" y="10908"/>
                  </a:cubicBezTo>
                  <a:cubicBezTo>
                    <a:pt x="11562" y="11158"/>
                    <a:pt x="11586" y="11408"/>
                    <a:pt x="11633" y="11682"/>
                  </a:cubicBezTo>
                  <a:cubicBezTo>
                    <a:pt x="11705" y="12134"/>
                    <a:pt x="11788" y="12598"/>
                    <a:pt x="11848" y="13075"/>
                  </a:cubicBezTo>
                  <a:cubicBezTo>
                    <a:pt x="11967" y="14158"/>
                    <a:pt x="12062" y="15277"/>
                    <a:pt x="12157" y="16349"/>
                  </a:cubicBezTo>
                  <a:cubicBezTo>
                    <a:pt x="12205" y="16896"/>
                    <a:pt x="12264" y="17432"/>
                    <a:pt x="12300" y="17992"/>
                  </a:cubicBezTo>
                  <a:cubicBezTo>
                    <a:pt x="12324" y="18182"/>
                    <a:pt x="12348" y="18373"/>
                    <a:pt x="12360" y="18563"/>
                  </a:cubicBezTo>
                  <a:cubicBezTo>
                    <a:pt x="12395" y="18849"/>
                    <a:pt x="12419" y="19159"/>
                    <a:pt x="12455" y="19444"/>
                  </a:cubicBezTo>
                  <a:cubicBezTo>
                    <a:pt x="12467" y="19587"/>
                    <a:pt x="12455" y="19623"/>
                    <a:pt x="12455" y="19623"/>
                  </a:cubicBezTo>
                  <a:cubicBezTo>
                    <a:pt x="12455" y="19623"/>
                    <a:pt x="12419" y="19659"/>
                    <a:pt x="12288" y="19659"/>
                  </a:cubicBezTo>
                  <a:cubicBezTo>
                    <a:pt x="12240" y="19659"/>
                    <a:pt x="12181" y="19659"/>
                    <a:pt x="12145" y="19635"/>
                  </a:cubicBezTo>
                  <a:lnTo>
                    <a:pt x="12086" y="19635"/>
                  </a:lnTo>
                  <a:cubicBezTo>
                    <a:pt x="11705" y="19599"/>
                    <a:pt x="11324" y="19552"/>
                    <a:pt x="10955" y="19516"/>
                  </a:cubicBezTo>
                  <a:cubicBezTo>
                    <a:pt x="10097" y="19432"/>
                    <a:pt x="9204" y="19325"/>
                    <a:pt x="8347" y="19242"/>
                  </a:cubicBezTo>
                  <a:cubicBezTo>
                    <a:pt x="6633" y="19040"/>
                    <a:pt x="4799" y="18825"/>
                    <a:pt x="2573" y="18539"/>
                  </a:cubicBezTo>
                  <a:cubicBezTo>
                    <a:pt x="2382" y="18504"/>
                    <a:pt x="2168" y="18492"/>
                    <a:pt x="2120" y="18444"/>
                  </a:cubicBezTo>
                  <a:cubicBezTo>
                    <a:pt x="2084" y="18409"/>
                    <a:pt x="2061" y="18182"/>
                    <a:pt x="2049" y="18028"/>
                  </a:cubicBezTo>
                  <a:cubicBezTo>
                    <a:pt x="2001" y="17480"/>
                    <a:pt x="1977" y="16932"/>
                    <a:pt x="1930" y="16396"/>
                  </a:cubicBezTo>
                  <a:cubicBezTo>
                    <a:pt x="1906" y="15872"/>
                    <a:pt x="1870" y="15337"/>
                    <a:pt x="1822" y="14813"/>
                  </a:cubicBezTo>
                  <a:lnTo>
                    <a:pt x="1430" y="10265"/>
                  </a:lnTo>
                  <a:cubicBezTo>
                    <a:pt x="1322" y="9062"/>
                    <a:pt x="1215" y="7836"/>
                    <a:pt x="1108" y="6633"/>
                  </a:cubicBezTo>
                  <a:cubicBezTo>
                    <a:pt x="1037" y="5800"/>
                    <a:pt x="977" y="4907"/>
                    <a:pt x="918" y="3907"/>
                  </a:cubicBezTo>
                  <a:cubicBezTo>
                    <a:pt x="906" y="3669"/>
                    <a:pt x="906" y="3419"/>
                    <a:pt x="906" y="3180"/>
                  </a:cubicBezTo>
                  <a:lnTo>
                    <a:pt x="906" y="2692"/>
                  </a:lnTo>
                  <a:cubicBezTo>
                    <a:pt x="906" y="2526"/>
                    <a:pt x="894" y="2359"/>
                    <a:pt x="894" y="2216"/>
                  </a:cubicBezTo>
                  <a:cubicBezTo>
                    <a:pt x="870" y="1978"/>
                    <a:pt x="858" y="1716"/>
                    <a:pt x="870" y="1478"/>
                  </a:cubicBezTo>
                  <a:cubicBezTo>
                    <a:pt x="870" y="1359"/>
                    <a:pt x="894" y="1335"/>
                    <a:pt x="894" y="1335"/>
                  </a:cubicBezTo>
                  <a:cubicBezTo>
                    <a:pt x="894" y="1335"/>
                    <a:pt x="918" y="1323"/>
                    <a:pt x="1037" y="1299"/>
                  </a:cubicBezTo>
                  <a:close/>
                  <a:moveTo>
                    <a:pt x="16506" y="1"/>
                  </a:moveTo>
                  <a:cubicBezTo>
                    <a:pt x="16320" y="1"/>
                    <a:pt x="16132" y="49"/>
                    <a:pt x="15955" y="144"/>
                  </a:cubicBezTo>
                  <a:cubicBezTo>
                    <a:pt x="15324" y="490"/>
                    <a:pt x="14729" y="883"/>
                    <a:pt x="14253" y="1240"/>
                  </a:cubicBezTo>
                  <a:cubicBezTo>
                    <a:pt x="13645" y="1692"/>
                    <a:pt x="13026" y="2133"/>
                    <a:pt x="12431" y="2585"/>
                  </a:cubicBezTo>
                  <a:cubicBezTo>
                    <a:pt x="12157" y="2788"/>
                    <a:pt x="11871" y="3014"/>
                    <a:pt x="11586" y="3216"/>
                  </a:cubicBezTo>
                  <a:cubicBezTo>
                    <a:pt x="11574" y="3240"/>
                    <a:pt x="11538" y="3252"/>
                    <a:pt x="11526" y="3264"/>
                  </a:cubicBezTo>
                  <a:cubicBezTo>
                    <a:pt x="11526" y="3133"/>
                    <a:pt x="11514" y="3014"/>
                    <a:pt x="11514" y="2895"/>
                  </a:cubicBezTo>
                  <a:cubicBezTo>
                    <a:pt x="11502" y="2347"/>
                    <a:pt x="11145" y="2168"/>
                    <a:pt x="10847" y="2109"/>
                  </a:cubicBezTo>
                  <a:cubicBezTo>
                    <a:pt x="10669" y="2073"/>
                    <a:pt x="10490" y="2026"/>
                    <a:pt x="10312" y="1990"/>
                  </a:cubicBezTo>
                  <a:cubicBezTo>
                    <a:pt x="10169" y="1954"/>
                    <a:pt x="10038" y="1930"/>
                    <a:pt x="9895" y="1895"/>
                  </a:cubicBezTo>
                  <a:cubicBezTo>
                    <a:pt x="8954" y="1704"/>
                    <a:pt x="8002" y="1525"/>
                    <a:pt x="7061" y="1335"/>
                  </a:cubicBezTo>
                  <a:cubicBezTo>
                    <a:pt x="7002" y="1311"/>
                    <a:pt x="6954" y="1311"/>
                    <a:pt x="6906" y="1299"/>
                  </a:cubicBezTo>
                  <a:cubicBezTo>
                    <a:pt x="6680" y="1252"/>
                    <a:pt x="6454" y="1216"/>
                    <a:pt x="6216" y="1192"/>
                  </a:cubicBezTo>
                  <a:cubicBezTo>
                    <a:pt x="4894" y="1121"/>
                    <a:pt x="3549" y="859"/>
                    <a:pt x="2382" y="633"/>
                  </a:cubicBezTo>
                  <a:cubicBezTo>
                    <a:pt x="1977" y="561"/>
                    <a:pt x="1584" y="513"/>
                    <a:pt x="1144" y="478"/>
                  </a:cubicBezTo>
                  <a:cubicBezTo>
                    <a:pt x="1104" y="475"/>
                    <a:pt x="1063" y="474"/>
                    <a:pt x="1022" y="474"/>
                  </a:cubicBezTo>
                  <a:cubicBezTo>
                    <a:pt x="879" y="474"/>
                    <a:pt x="729" y="491"/>
                    <a:pt x="572" y="537"/>
                  </a:cubicBezTo>
                  <a:cubicBezTo>
                    <a:pt x="72" y="680"/>
                    <a:pt x="1" y="859"/>
                    <a:pt x="13" y="1347"/>
                  </a:cubicBezTo>
                  <a:cubicBezTo>
                    <a:pt x="37" y="1883"/>
                    <a:pt x="60" y="2430"/>
                    <a:pt x="72" y="2966"/>
                  </a:cubicBezTo>
                  <a:cubicBezTo>
                    <a:pt x="84" y="3490"/>
                    <a:pt x="96" y="4026"/>
                    <a:pt x="132" y="4562"/>
                  </a:cubicBezTo>
                  <a:cubicBezTo>
                    <a:pt x="144" y="4931"/>
                    <a:pt x="191" y="5300"/>
                    <a:pt x="215" y="5657"/>
                  </a:cubicBezTo>
                  <a:lnTo>
                    <a:pt x="251" y="5943"/>
                  </a:lnTo>
                  <a:cubicBezTo>
                    <a:pt x="275" y="6169"/>
                    <a:pt x="298" y="6371"/>
                    <a:pt x="322" y="6598"/>
                  </a:cubicBezTo>
                  <a:cubicBezTo>
                    <a:pt x="358" y="6895"/>
                    <a:pt x="394" y="7193"/>
                    <a:pt x="429" y="7491"/>
                  </a:cubicBezTo>
                  <a:lnTo>
                    <a:pt x="501" y="8360"/>
                  </a:lnTo>
                  <a:cubicBezTo>
                    <a:pt x="632" y="9824"/>
                    <a:pt x="775" y="11348"/>
                    <a:pt x="894" y="12848"/>
                  </a:cubicBezTo>
                  <a:cubicBezTo>
                    <a:pt x="953" y="13682"/>
                    <a:pt x="1013" y="14551"/>
                    <a:pt x="1049" y="15384"/>
                  </a:cubicBezTo>
                  <a:cubicBezTo>
                    <a:pt x="1072" y="15718"/>
                    <a:pt x="1084" y="16063"/>
                    <a:pt x="1108" y="16408"/>
                  </a:cubicBezTo>
                  <a:cubicBezTo>
                    <a:pt x="1132" y="16611"/>
                    <a:pt x="1132" y="16813"/>
                    <a:pt x="1144" y="17015"/>
                  </a:cubicBezTo>
                  <a:cubicBezTo>
                    <a:pt x="1156" y="17420"/>
                    <a:pt x="1191" y="17825"/>
                    <a:pt x="1215" y="18218"/>
                  </a:cubicBezTo>
                  <a:cubicBezTo>
                    <a:pt x="1227" y="18397"/>
                    <a:pt x="1287" y="18575"/>
                    <a:pt x="1334" y="18742"/>
                  </a:cubicBezTo>
                  <a:cubicBezTo>
                    <a:pt x="1465" y="19135"/>
                    <a:pt x="1739" y="19337"/>
                    <a:pt x="2144" y="19373"/>
                  </a:cubicBezTo>
                  <a:cubicBezTo>
                    <a:pt x="2525" y="19397"/>
                    <a:pt x="2930" y="19456"/>
                    <a:pt x="3299" y="19504"/>
                  </a:cubicBezTo>
                  <a:cubicBezTo>
                    <a:pt x="3489" y="19528"/>
                    <a:pt x="3692" y="19552"/>
                    <a:pt x="3882" y="19575"/>
                  </a:cubicBezTo>
                  <a:lnTo>
                    <a:pt x="4954" y="19694"/>
                  </a:lnTo>
                  <a:cubicBezTo>
                    <a:pt x="5930" y="19813"/>
                    <a:pt x="6930" y="19921"/>
                    <a:pt x="7918" y="20040"/>
                  </a:cubicBezTo>
                  <a:cubicBezTo>
                    <a:pt x="9431" y="20206"/>
                    <a:pt x="10681" y="20349"/>
                    <a:pt x="11990" y="20468"/>
                  </a:cubicBezTo>
                  <a:cubicBezTo>
                    <a:pt x="12062" y="20468"/>
                    <a:pt x="12157" y="20480"/>
                    <a:pt x="12229" y="20480"/>
                  </a:cubicBezTo>
                  <a:cubicBezTo>
                    <a:pt x="12395" y="20480"/>
                    <a:pt x="12562" y="20468"/>
                    <a:pt x="12717" y="20456"/>
                  </a:cubicBezTo>
                  <a:cubicBezTo>
                    <a:pt x="12824" y="20444"/>
                    <a:pt x="12943" y="20444"/>
                    <a:pt x="13062" y="20421"/>
                  </a:cubicBezTo>
                  <a:lnTo>
                    <a:pt x="13276" y="20409"/>
                  </a:lnTo>
                  <a:lnTo>
                    <a:pt x="13276" y="20206"/>
                  </a:lnTo>
                  <a:lnTo>
                    <a:pt x="13276" y="20028"/>
                  </a:lnTo>
                  <a:lnTo>
                    <a:pt x="13276" y="19730"/>
                  </a:lnTo>
                  <a:lnTo>
                    <a:pt x="13169" y="18694"/>
                  </a:lnTo>
                  <a:cubicBezTo>
                    <a:pt x="13038" y="17349"/>
                    <a:pt x="12883" y="15944"/>
                    <a:pt x="12717" y="14575"/>
                  </a:cubicBezTo>
                  <a:cubicBezTo>
                    <a:pt x="12645" y="13932"/>
                    <a:pt x="12574" y="13301"/>
                    <a:pt x="12502" y="12670"/>
                  </a:cubicBezTo>
                  <a:cubicBezTo>
                    <a:pt x="12395" y="11777"/>
                    <a:pt x="12276" y="10872"/>
                    <a:pt x="12181" y="9967"/>
                  </a:cubicBezTo>
                  <a:cubicBezTo>
                    <a:pt x="12109" y="9229"/>
                    <a:pt x="12062" y="8491"/>
                    <a:pt x="12026" y="7764"/>
                  </a:cubicBezTo>
                  <a:cubicBezTo>
                    <a:pt x="11990" y="7348"/>
                    <a:pt x="11979" y="6931"/>
                    <a:pt x="11943" y="6514"/>
                  </a:cubicBezTo>
                  <a:cubicBezTo>
                    <a:pt x="11931" y="6240"/>
                    <a:pt x="12002" y="6074"/>
                    <a:pt x="12229" y="5931"/>
                  </a:cubicBezTo>
                  <a:cubicBezTo>
                    <a:pt x="13348" y="5145"/>
                    <a:pt x="14479" y="4335"/>
                    <a:pt x="15681" y="3442"/>
                  </a:cubicBezTo>
                  <a:cubicBezTo>
                    <a:pt x="16324" y="2978"/>
                    <a:pt x="16824" y="2585"/>
                    <a:pt x="17265" y="2192"/>
                  </a:cubicBezTo>
                  <a:cubicBezTo>
                    <a:pt x="17646" y="1883"/>
                    <a:pt x="17765" y="1418"/>
                    <a:pt x="17622" y="906"/>
                  </a:cubicBezTo>
                  <a:cubicBezTo>
                    <a:pt x="17515" y="525"/>
                    <a:pt x="17265" y="228"/>
                    <a:pt x="16920" y="85"/>
                  </a:cubicBezTo>
                  <a:cubicBezTo>
                    <a:pt x="16786" y="28"/>
                    <a:pt x="16647" y="1"/>
                    <a:pt x="16506"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2" name="Google Shape;382;p45"/>
            <p:cNvSpPr/>
            <p:nvPr/>
          </p:nvSpPr>
          <p:spPr>
            <a:xfrm>
              <a:off x="5527475" y="2424525"/>
              <a:ext cx="263725" cy="210775"/>
            </a:xfrm>
            <a:custGeom>
              <a:avLst/>
              <a:gdLst/>
              <a:ahLst/>
              <a:cxnLst/>
              <a:rect l="l" t="t" r="r" b="b"/>
              <a:pathLst>
                <a:path w="10549" h="8431" extrusionOk="0">
                  <a:moveTo>
                    <a:pt x="0" y="7002"/>
                  </a:moveTo>
                  <a:cubicBezTo>
                    <a:pt x="250" y="7526"/>
                    <a:pt x="453" y="7954"/>
                    <a:pt x="667" y="8431"/>
                  </a:cubicBezTo>
                  <a:cubicBezTo>
                    <a:pt x="822" y="8335"/>
                    <a:pt x="976" y="8276"/>
                    <a:pt x="1107" y="8180"/>
                  </a:cubicBezTo>
                  <a:cubicBezTo>
                    <a:pt x="2060" y="7430"/>
                    <a:pt x="2977" y="6668"/>
                    <a:pt x="3941" y="5942"/>
                  </a:cubicBezTo>
                  <a:cubicBezTo>
                    <a:pt x="4977" y="5168"/>
                    <a:pt x="6037" y="4454"/>
                    <a:pt x="7072" y="3692"/>
                  </a:cubicBezTo>
                  <a:cubicBezTo>
                    <a:pt x="8037" y="2977"/>
                    <a:pt x="9001" y="2251"/>
                    <a:pt x="9954" y="1537"/>
                  </a:cubicBezTo>
                  <a:cubicBezTo>
                    <a:pt x="10108" y="1418"/>
                    <a:pt x="10239" y="1275"/>
                    <a:pt x="10359" y="1120"/>
                  </a:cubicBezTo>
                  <a:cubicBezTo>
                    <a:pt x="10549" y="870"/>
                    <a:pt x="10549" y="584"/>
                    <a:pt x="10370" y="346"/>
                  </a:cubicBezTo>
                  <a:cubicBezTo>
                    <a:pt x="10216" y="108"/>
                    <a:pt x="9942" y="1"/>
                    <a:pt x="9632" y="108"/>
                  </a:cubicBezTo>
                  <a:cubicBezTo>
                    <a:pt x="9418" y="179"/>
                    <a:pt x="9216" y="299"/>
                    <a:pt x="9037" y="418"/>
                  </a:cubicBezTo>
                  <a:cubicBezTo>
                    <a:pt x="7537" y="1513"/>
                    <a:pt x="6048" y="2620"/>
                    <a:pt x="4536" y="3716"/>
                  </a:cubicBezTo>
                  <a:cubicBezTo>
                    <a:pt x="3393" y="4549"/>
                    <a:pt x="2215" y="5335"/>
                    <a:pt x="1060" y="6168"/>
                  </a:cubicBezTo>
                  <a:cubicBezTo>
                    <a:pt x="714" y="6430"/>
                    <a:pt x="345" y="6728"/>
                    <a:pt x="0" y="7002"/>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3" name="Google Shape;383;p45"/>
            <p:cNvSpPr/>
            <p:nvPr/>
          </p:nvSpPr>
          <p:spPr>
            <a:xfrm>
              <a:off x="5502450" y="2609075"/>
              <a:ext cx="33375" cy="39625"/>
            </a:xfrm>
            <a:custGeom>
              <a:avLst/>
              <a:gdLst/>
              <a:ahLst/>
              <a:cxnLst/>
              <a:rect l="l" t="t" r="r" b="b"/>
              <a:pathLst>
                <a:path w="1335" h="1585" extrusionOk="0">
                  <a:moveTo>
                    <a:pt x="692" y="1584"/>
                  </a:moveTo>
                  <a:cubicBezTo>
                    <a:pt x="763" y="1572"/>
                    <a:pt x="870" y="1537"/>
                    <a:pt x="977" y="1513"/>
                  </a:cubicBezTo>
                  <a:cubicBezTo>
                    <a:pt x="1287" y="1370"/>
                    <a:pt x="1334" y="1251"/>
                    <a:pt x="1215" y="941"/>
                  </a:cubicBezTo>
                  <a:cubicBezTo>
                    <a:pt x="1132" y="763"/>
                    <a:pt x="1061" y="584"/>
                    <a:pt x="953" y="417"/>
                  </a:cubicBezTo>
                  <a:cubicBezTo>
                    <a:pt x="715" y="36"/>
                    <a:pt x="453" y="1"/>
                    <a:pt x="144" y="334"/>
                  </a:cubicBezTo>
                  <a:cubicBezTo>
                    <a:pt x="84" y="394"/>
                    <a:pt x="49" y="465"/>
                    <a:pt x="1" y="525"/>
                  </a:cubicBezTo>
                  <a:cubicBezTo>
                    <a:pt x="227" y="858"/>
                    <a:pt x="441" y="1191"/>
                    <a:pt x="692" y="1584"/>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4" name="Google Shape;384;p45"/>
            <p:cNvSpPr/>
            <p:nvPr/>
          </p:nvSpPr>
          <p:spPr>
            <a:xfrm>
              <a:off x="5487575" y="2634975"/>
              <a:ext cx="20275" cy="22950"/>
            </a:xfrm>
            <a:custGeom>
              <a:avLst/>
              <a:gdLst/>
              <a:ahLst/>
              <a:cxnLst/>
              <a:rect l="l" t="t" r="r" b="b"/>
              <a:pathLst>
                <a:path w="811" h="918" extrusionOk="0">
                  <a:moveTo>
                    <a:pt x="382" y="1"/>
                  </a:moveTo>
                  <a:lnTo>
                    <a:pt x="1" y="739"/>
                  </a:lnTo>
                  <a:cubicBezTo>
                    <a:pt x="298" y="917"/>
                    <a:pt x="525" y="775"/>
                    <a:pt x="751" y="667"/>
                  </a:cubicBezTo>
                  <a:cubicBezTo>
                    <a:pt x="810" y="358"/>
                    <a:pt x="644" y="179"/>
                    <a:pt x="382" y="1"/>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5" name="Google Shape;385;p45"/>
            <p:cNvSpPr/>
            <p:nvPr/>
          </p:nvSpPr>
          <p:spPr>
            <a:xfrm>
              <a:off x="5378625" y="2437325"/>
              <a:ext cx="302150" cy="470025"/>
            </a:xfrm>
            <a:custGeom>
              <a:avLst/>
              <a:gdLst/>
              <a:ahLst/>
              <a:cxnLst/>
              <a:rect l="l" t="t" r="r" b="b"/>
              <a:pathLst>
                <a:path w="12086" h="18801" extrusionOk="0">
                  <a:moveTo>
                    <a:pt x="12074" y="18348"/>
                  </a:moveTo>
                  <a:cubicBezTo>
                    <a:pt x="12038" y="17860"/>
                    <a:pt x="11967" y="17384"/>
                    <a:pt x="11919" y="16896"/>
                  </a:cubicBezTo>
                  <a:cubicBezTo>
                    <a:pt x="11776" y="15253"/>
                    <a:pt x="11621" y="13622"/>
                    <a:pt x="11467" y="11979"/>
                  </a:cubicBezTo>
                  <a:cubicBezTo>
                    <a:pt x="11383" y="11252"/>
                    <a:pt x="11240" y="10538"/>
                    <a:pt x="11133" y="9812"/>
                  </a:cubicBezTo>
                  <a:cubicBezTo>
                    <a:pt x="11086" y="9478"/>
                    <a:pt x="11050" y="9169"/>
                    <a:pt x="11014" y="8835"/>
                  </a:cubicBezTo>
                  <a:cubicBezTo>
                    <a:pt x="10907" y="7776"/>
                    <a:pt x="10824" y="6728"/>
                    <a:pt x="10728" y="5668"/>
                  </a:cubicBezTo>
                  <a:cubicBezTo>
                    <a:pt x="10169" y="6085"/>
                    <a:pt x="9585" y="6502"/>
                    <a:pt x="9121" y="6835"/>
                  </a:cubicBezTo>
                  <a:lnTo>
                    <a:pt x="9121" y="6835"/>
                  </a:lnTo>
                  <a:cubicBezTo>
                    <a:pt x="9121" y="6835"/>
                    <a:pt x="8312" y="7454"/>
                    <a:pt x="7478" y="8109"/>
                  </a:cubicBezTo>
                  <a:cubicBezTo>
                    <a:pt x="7692" y="8145"/>
                    <a:pt x="8038" y="8169"/>
                    <a:pt x="8371" y="8169"/>
                  </a:cubicBezTo>
                  <a:cubicBezTo>
                    <a:pt x="8883" y="8157"/>
                    <a:pt x="9931" y="8049"/>
                    <a:pt x="10097" y="8240"/>
                  </a:cubicBezTo>
                  <a:cubicBezTo>
                    <a:pt x="10252" y="8454"/>
                    <a:pt x="10300" y="8704"/>
                    <a:pt x="10181" y="8740"/>
                  </a:cubicBezTo>
                  <a:cubicBezTo>
                    <a:pt x="10074" y="8764"/>
                    <a:pt x="7299" y="8740"/>
                    <a:pt x="6704" y="8740"/>
                  </a:cubicBezTo>
                  <a:cubicBezTo>
                    <a:pt x="5764" y="9478"/>
                    <a:pt x="3680" y="9431"/>
                    <a:pt x="3513" y="9133"/>
                  </a:cubicBezTo>
                  <a:cubicBezTo>
                    <a:pt x="3347" y="8835"/>
                    <a:pt x="4109" y="7549"/>
                    <a:pt x="4371" y="7085"/>
                  </a:cubicBezTo>
                  <a:cubicBezTo>
                    <a:pt x="4644" y="6621"/>
                    <a:pt x="5466" y="6025"/>
                    <a:pt x="5466" y="6025"/>
                  </a:cubicBezTo>
                  <a:lnTo>
                    <a:pt x="5621" y="5906"/>
                  </a:lnTo>
                  <a:cubicBezTo>
                    <a:pt x="4728" y="5835"/>
                    <a:pt x="2549" y="5621"/>
                    <a:pt x="1846" y="5454"/>
                  </a:cubicBezTo>
                  <a:cubicBezTo>
                    <a:pt x="1775" y="5454"/>
                    <a:pt x="1692" y="5430"/>
                    <a:pt x="1632" y="5394"/>
                  </a:cubicBezTo>
                  <a:lnTo>
                    <a:pt x="1632" y="5394"/>
                  </a:lnTo>
                  <a:cubicBezTo>
                    <a:pt x="1323" y="5204"/>
                    <a:pt x="1454" y="4835"/>
                    <a:pt x="1799" y="4751"/>
                  </a:cubicBezTo>
                  <a:cubicBezTo>
                    <a:pt x="2144" y="4668"/>
                    <a:pt x="4942" y="5168"/>
                    <a:pt x="5406" y="5132"/>
                  </a:cubicBezTo>
                  <a:cubicBezTo>
                    <a:pt x="5716" y="5121"/>
                    <a:pt x="6133" y="5192"/>
                    <a:pt x="6371" y="5252"/>
                  </a:cubicBezTo>
                  <a:lnTo>
                    <a:pt x="7680" y="4478"/>
                  </a:lnTo>
                  <a:cubicBezTo>
                    <a:pt x="7931" y="4287"/>
                    <a:pt x="8276" y="4037"/>
                    <a:pt x="8585" y="3811"/>
                  </a:cubicBezTo>
                  <a:cubicBezTo>
                    <a:pt x="7859" y="3704"/>
                    <a:pt x="5906" y="3442"/>
                    <a:pt x="4394" y="3275"/>
                  </a:cubicBezTo>
                  <a:cubicBezTo>
                    <a:pt x="3823" y="3216"/>
                    <a:pt x="3239" y="3168"/>
                    <a:pt x="2668" y="3120"/>
                  </a:cubicBezTo>
                  <a:cubicBezTo>
                    <a:pt x="1977" y="3096"/>
                    <a:pt x="1727" y="3085"/>
                    <a:pt x="1596" y="3037"/>
                  </a:cubicBezTo>
                  <a:cubicBezTo>
                    <a:pt x="1477" y="3013"/>
                    <a:pt x="1382" y="2989"/>
                    <a:pt x="1311" y="2870"/>
                  </a:cubicBezTo>
                  <a:lnTo>
                    <a:pt x="1311" y="2870"/>
                  </a:lnTo>
                  <a:cubicBezTo>
                    <a:pt x="1013" y="2704"/>
                    <a:pt x="1192" y="2561"/>
                    <a:pt x="1608" y="2406"/>
                  </a:cubicBezTo>
                  <a:cubicBezTo>
                    <a:pt x="2025" y="2263"/>
                    <a:pt x="9419" y="3227"/>
                    <a:pt x="9419" y="3227"/>
                  </a:cubicBezTo>
                  <a:cubicBezTo>
                    <a:pt x="9645" y="3061"/>
                    <a:pt x="9943" y="2858"/>
                    <a:pt x="10288" y="2620"/>
                  </a:cubicBezTo>
                  <a:cubicBezTo>
                    <a:pt x="10300" y="2358"/>
                    <a:pt x="10312" y="2108"/>
                    <a:pt x="10288" y="1858"/>
                  </a:cubicBezTo>
                  <a:cubicBezTo>
                    <a:pt x="10252" y="1584"/>
                    <a:pt x="10002" y="1584"/>
                    <a:pt x="9788" y="1525"/>
                  </a:cubicBezTo>
                  <a:cubicBezTo>
                    <a:pt x="8621" y="1263"/>
                    <a:pt x="7442" y="977"/>
                    <a:pt x="6264" y="739"/>
                  </a:cubicBezTo>
                  <a:cubicBezTo>
                    <a:pt x="5787" y="632"/>
                    <a:pt x="5299" y="608"/>
                    <a:pt x="4811" y="549"/>
                  </a:cubicBezTo>
                  <a:cubicBezTo>
                    <a:pt x="3537" y="382"/>
                    <a:pt x="2287" y="203"/>
                    <a:pt x="1025" y="37"/>
                  </a:cubicBezTo>
                  <a:cubicBezTo>
                    <a:pt x="822" y="13"/>
                    <a:pt x="608" y="1"/>
                    <a:pt x="382" y="1"/>
                  </a:cubicBezTo>
                  <a:cubicBezTo>
                    <a:pt x="108" y="13"/>
                    <a:pt x="1" y="96"/>
                    <a:pt x="1" y="382"/>
                  </a:cubicBezTo>
                  <a:cubicBezTo>
                    <a:pt x="1" y="787"/>
                    <a:pt x="25" y="1203"/>
                    <a:pt x="49" y="1608"/>
                  </a:cubicBezTo>
                  <a:cubicBezTo>
                    <a:pt x="60" y="2001"/>
                    <a:pt x="25" y="2418"/>
                    <a:pt x="60" y="2823"/>
                  </a:cubicBezTo>
                  <a:cubicBezTo>
                    <a:pt x="120" y="3728"/>
                    <a:pt x="180" y="4644"/>
                    <a:pt x="251" y="5549"/>
                  </a:cubicBezTo>
                  <a:cubicBezTo>
                    <a:pt x="489" y="8276"/>
                    <a:pt x="739" y="10990"/>
                    <a:pt x="965" y="13729"/>
                  </a:cubicBezTo>
                  <a:cubicBezTo>
                    <a:pt x="1061" y="14812"/>
                    <a:pt x="1096" y="15872"/>
                    <a:pt x="1192" y="16955"/>
                  </a:cubicBezTo>
                  <a:cubicBezTo>
                    <a:pt x="1251" y="17563"/>
                    <a:pt x="1275" y="17574"/>
                    <a:pt x="1906" y="17646"/>
                  </a:cubicBezTo>
                  <a:cubicBezTo>
                    <a:pt x="3823" y="17884"/>
                    <a:pt x="5764" y="18110"/>
                    <a:pt x="7680" y="18348"/>
                  </a:cubicBezTo>
                  <a:cubicBezTo>
                    <a:pt x="8931" y="18503"/>
                    <a:pt x="10169" y="18634"/>
                    <a:pt x="11419" y="18765"/>
                  </a:cubicBezTo>
                  <a:cubicBezTo>
                    <a:pt x="11490" y="18777"/>
                    <a:pt x="11574" y="18801"/>
                    <a:pt x="11657" y="18777"/>
                  </a:cubicBezTo>
                  <a:cubicBezTo>
                    <a:pt x="11979" y="18765"/>
                    <a:pt x="12086" y="18682"/>
                    <a:pt x="12074" y="18348"/>
                  </a:cubicBezTo>
                  <a:close/>
                  <a:moveTo>
                    <a:pt x="5490" y="12979"/>
                  </a:moveTo>
                  <a:cubicBezTo>
                    <a:pt x="4740" y="13741"/>
                    <a:pt x="4382" y="14717"/>
                    <a:pt x="3870" y="15646"/>
                  </a:cubicBezTo>
                  <a:cubicBezTo>
                    <a:pt x="3787" y="15800"/>
                    <a:pt x="3680" y="15967"/>
                    <a:pt x="3525" y="16122"/>
                  </a:cubicBezTo>
                  <a:cubicBezTo>
                    <a:pt x="3156" y="15372"/>
                    <a:pt x="3013" y="14586"/>
                    <a:pt x="2799" y="13824"/>
                  </a:cubicBezTo>
                  <a:cubicBezTo>
                    <a:pt x="2787" y="13764"/>
                    <a:pt x="2882" y="13693"/>
                    <a:pt x="2989" y="13526"/>
                  </a:cubicBezTo>
                  <a:cubicBezTo>
                    <a:pt x="3180" y="14181"/>
                    <a:pt x="3347" y="14753"/>
                    <a:pt x="3513" y="15312"/>
                  </a:cubicBezTo>
                  <a:cubicBezTo>
                    <a:pt x="3573" y="15312"/>
                    <a:pt x="3632" y="15324"/>
                    <a:pt x="3680" y="15324"/>
                  </a:cubicBezTo>
                  <a:cubicBezTo>
                    <a:pt x="3978" y="14836"/>
                    <a:pt x="4251" y="14336"/>
                    <a:pt x="4573" y="13836"/>
                  </a:cubicBezTo>
                  <a:cubicBezTo>
                    <a:pt x="4871" y="13360"/>
                    <a:pt x="5204" y="12919"/>
                    <a:pt x="5549" y="12443"/>
                  </a:cubicBezTo>
                  <a:cubicBezTo>
                    <a:pt x="5716" y="12693"/>
                    <a:pt x="5609" y="12836"/>
                    <a:pt x="5490" y="12979"/>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6" name="Google Shape;386;p45"/>
            <p:cNvSpPr/>
            <p:nvPr/>
          </p:nvSpPr>
          <p:spPr>
            <a:xfrm>
              <a:off x="5444425" y="2740950"/>
              <a:ext cx="82475" cy="103000"/>
            </a:xfrm>
            <a:custGeom>
              <a:avLst/>
              <a:gdLst/>
              <a:ahLst/>
              <a:cxnLst/>
              <a:rect l="l" t="t" r="r" b="b"/>
              <a:pathLst>
                <a:path w="3299" h="4120" extrusionOk="0">
                  <a:moveTo>
                    <a:pt x="3072" y="203"/>
                  </a:moveTo>
                  <a:lnTo>
                    <a:pt x="2953" y="0"/>
                  </a:lnTo>
                  <a:lnTo>
                    <a:pt x="2822" y="191"/>
                  </a:lnTo>
                  <a:cubicBezTo>
                    <a:pt x="2715" y="345"/>
                    <a:pt x="2608" y="488"/>
                    <a:pt x="2501" y="619"/>
                  </a:cubicBezTo>
                  <a:cubicBezTo>
                    <a:pt x="2262" y="953"/>
                    <a:pt x="2048" y="1262"/>
                    <a:pt x="1834" y="1596"/>
                  </a:cubicBezTo>
                  <a:cubicBezTo>
                    <a:pt x="1608" y="1929"/>
                    <a:pt x="1405" y="2286"/>
                    <a:pt x="1215" y="2631"/>
                  </a:cubicBezTo>
                  <a:cubicBezTo>
                    <a:pt x="1131" y="2751"/>
                    <a:pt x="1072" y="2870"/>
                    <a:pt x="1000" y="2977"/>
                  </a:cubicBezTo>
                  <a:cubicBezTo>
                    <a:pt x="857" y="2453"/>
                    <a:pt x="441" y="1012"/>
                    <a:pt x="441" y="1012"/>
                  </a:cubicBezTo>
                  <a:lnTo>
                    <a:pt x="238" y="1262"/>
                  </a:lnTo>
                  <a:cubicBezTo>
                    <a:pt x="215" y="1322"/>
                    <a:pt x="167" y="1369"/>
                    <a:pt x="143" y="1393"/>
                  </a:cubicBezTo>
                  <a:cubicBezTo>
                    <a:pt x="60" y="1488"/>
                    <a:pt x="0" y="1560"/>
                    <a:pt x="36" y="1679"/>
                  </a:cubicBezTo>
                  <a:cubicBezTo>
                    <a:pt x="60" y="1810"/>
                    <a:pt x="107" y="1941"/>
                    <a:pt x="143" y="2084"/>
                  </a:cubicBezTo>
                  <a:cubicBezTo>
                    <a:pt x="286" y="2727"/>
                    <a:pt x="453" y="3382"/>
                    <a:pt x="774" y="4001"/>
                  </a:cubicBezTo>
                  <a:cubicBezTo>
                    <a:pt x="774" y="4001"/>
                    <a:pt x="834" y="4096"/>
                    <a:pt x="893" y="4108"/>
                  </a:cubicBezTo>
                  <a:cubicBezTo>
                    <a:pt x="953" y="4120"/>
                    <a:pt x="1012" y="4048"/>
                    <a:pt x="1012" y="4048"/>
                  </a:cubicBezTo>
                  <a:cubicBezTo>
                    <a:pt x="1191" y="3870"/>
                    <a:pt x="1298" y="3691"/>
                    <a:pt x="1393" y="3536"/>
                  </a:cubicBezTo>
                  <a:cubicBezTo>
                    <a:pt x="1512" y="3322"/>
                    <a:pt x="1619" y="3084"/>
                    <a:pt x="1750" y="2858"/>
                  </a:cubicBezTo>
                  <a:cubicBezTo>
                    <a:pt x="2108" y="2143"/>
                    <a:pt x="2429" y="1477"/>
                    <a:pt x="2977" y="917"/>
                  </a:cubicBezTo>
                  <a:cubicBezTo>
                    <a:pt x="3036" y="846"/>
                    <a:pt x="3298" y="607"/>
                    <a:pt x="3072" y="203"/>
                  </a:cubicBezTo>
                  <a:close/>
                </a:path>
              </a:pathLst>
            </a:cu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387" name="Google Shape;387;p45"/>
          <p:cNvSpPr txBox="1"/>
          <p:nvPr/>
        </p:nvSpPr>
        <p:spPr>
          <a:xfrm>
            <a:off x="2219778" y="4812816"/>
            <a:ext cx="1195521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Clause 1 ,+  Although/ Though/ Even though + clause 2</a:t>
            </a:r>
            <a:endParaRPr/>
          </a:p>
          <a:p>
            <a:pPr marL="0" marR="0" lvl="0" indent="0" algn="l" rtl="0">
              <a:lnSpc>
                <a:spcPct val="100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EX: </a:t>
            </a:r>
            <a:r>
              <a:rPr lang="en-US" sz="4000" b="0" i="0" u="none" strike="noStrike" cap="none">
                <a:solidFill>
                  <a:srgbClr val="000000"/>
                </a:solidFill>
                <a:latin typeface="Times New Roman"/>
                <a:ea typeface="Times New Roman"/>
                <a:cs typeface="Times New Roman"/>
                <a:sym typeface="Times New Roman"/>
              </a:rPr>
              <a:t>She went to work, though she had a headache.</a:t>
            </a:r>
            <a:endParaRPr/>
          </a:p>
        </p:txBody>
      </p:sp>
      <p:sp>
        <p:nvSpPr>
          <p:cNvPr id="388" name="Google Shape;388;p45"/>
          <p:cNvSpPr txBox="1"/>
          <p:nvPr/>
        </p:nvSpPr>
        <p:spPr>
          <a:xfrm>
            <a:off x="2219778" y="6486095"/>
            <a:ext cx="11849659"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Despite/ In spite of + noun/ noun phrase/ Ving +, clause </a:t>
            </a:r>
            <a:endParaRPr sz="4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EX: </a:t>
            </a:r>
            <a:r>
              <a:rPr lang="en-US" sz="4000" b="0" i="0" u="none" strike="noStrike" cap="none">
                <a:solidFill>
                  <a:srgbClr val="000000"/>
                </a:solidFill>
                <a:latin typeface="Times New Roman"/>
                <a:ea typeface="Times New Roman"/>
                <a:cs typeface="Times New Roman"/>
                <a:sym typeface="Times New Roman"/>
              </a:rPr>
              <a:t>Despite her headache, she went to work.</a:t>
            </a:r>
            <a:endParaRPr sz="4000" b="0" i="0" u="none" strike="noStrike" cap="none">
              <a:solidFill>
                <a:srgbClr val="000000"/>
              </a:solidFill>
              <a:latin typeface="Times New Roman"/>
              <a:ea typeface="Times New Roman"/>
              <a:cs typeface="Times New Roman"/>
              <a:sym typeface="Times New Roman"/>
            </a:endParaRPr>
          </a:p>
        </p:txBody>
      </p:sp>
      <p:sp>
        <p:nvSpPr>
          <p:cNvPr id="389" name="Google Shape;389;p45"/>
          <p:cNvSpPr txBox="1"/>
          <p:nvPr/>
        </p:nvSpPr>
        <p:spPr>
          <a:xfrm>
            <a:off x="2219778" y="8159374"/>
            <a:ext cx="11849659"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000000"/>
                </a:solidFill>
                <a:latin typeface="Times New Roman"/>
                <a:ea typeface="Times New Roman"/>
                <a:cs typeface="Times New Roman"/>
                <a:sym typeface="Times New Roman"/>
              </a:rPr>
              <a:t>Clause + Despite/ In spite of + noun/ noun phrase/ Ving</a:t>
            </a:r>
            <a:endParaRPr sz="4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EX: </a:t>
            </a:r>
            <a:r>
              <a:rPr lang="en-US" sz="4000" b="0" i="0" u="none" strike="noStrike" cap="none">
                <a:solidFill>
                  <a:srgbClr val="000000"/>
                </a:solidFill>
                <a:latin typeface="Times New Roman"/>
                <a:ea typeface="Times New Roman"/>
                <a:cs typeface="Times New Roman"/>
                <a:sym typeface="Times New Roman"/>
              </a:rPr>
              <a:t>She went to work despite her headache.</a:t>
            </a:r>
            <a:endParaRPr sz="40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Effect transition="in" filter="fade">
                                      <p:cBhvr>
                                        <p:cTn id="12" dur="500"/>
                                        <p:tgtEl>
                                          <p:spTgt spid="3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8"/>
                                        </p:tgtEl>
                                        <p:attrNameLst>
                                          <p:attrName>style.visibility</p:attrName>
                                        </p:attrNameLst>
                                      </p:cBhvr>
                                      <p:to>
                                        <p:strVal val="visible"/>
                                      </p:to>
                                    </p:set>
                                    <p:animEffect transition="in" filter="fade">
                                      <p:cBhvr>
                                        <p:cTn id="17" dur="500"/>
                                        <p:tgtEl>
                                          <p:spTgt spid="3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3021</Words>
  <Application>Microsoft Office PowerPoint</Application>
  <PresentationFormat>Custom</PresentationFormat>
  <Paragraphs>310</Paragraphs>
  <Slides>44</Slides>
  <Notes>44</Notes>
  <HiddenSlides>0</HiddenSlides>
  <MMClips>5</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44</vt:i4>
      </vt:variant>
    </vt:vector>
  </HeadingPairs>
  <TitlesOfParts>
    <vt:vector size="56" baseType="lpstr">
      <vt:lpstr>Arial</vt:lpstr>
      <vt:lpstr>Lato</vt:lpstr>
      <vt:lpstr>Calibri</vt:lpstr>
      <vt:lpstr>Raleway</vt:lpstr>
      <vt:lpstr>Wingdings</vt:lpstr>
      <vt:lpstr>Squada One</vt:lpstr>
      <vt:lpstr>Finger Paint</vt:lpstr>
      <vt:lpstr>Times New Roman</vt:lpstr>
      <vt:lpstr>Merriweather</vt:lpstr>
      <vt:lpstr>Streamline</vt:lpstr>
      <vt:lpstr>Streamline</vt:lpstr>
      <vt:lpstr>Streamline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28 - Vocabulary 2 : Work in pairs. Match sentences 1-4 to sums a-d .Then rewrite the sentences using the words in brackets.</vt:lpstr>
      <vt:lpstr>Page 28 - Listening 4 :Listen to a trainer explaining a formula in this spreadsheet. Match these words to A-F in the spreadsheet.  What does the formula do?  </vt:lpstr>
      <vt:lpstr>Page 29 - Listening 7 : Listen to four employees explaining their problems with spreadsheets. Complete this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Mạnh Nguyễn</dc:creator>
  <cp:lastModifiedBy>Manhh</cp:lastModifiedBy>
  <cp:revision>16</cp:revision>
  <dcterms:modified xsi:type="dcterms:W3CDTF">2023-03-23T09:05:35Z</dcterms:modified>
</cp:coreProperties>
</file>